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Arial Bold" panose="020B0704020202020204" pitchFamily="34" charset="0"/>
      <p:regular r:id="rId36"/>
      <p:bold r:id="rId37"/>
    </p:embeddedFont>
    <p:embeddedFont>
      <p:font typeface="Arimo Bold" panose="020B0604020202020204" charset="0"/>
      <p:regular r:id="rId38"/>
    </p:embeddedFont>
    <p:embeddedFont>
      <p:font typeface="Cascadia Mono" panose="020B0609020000020004" pitchFamily="49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529" autoAdjust="0"/>
  </p:normalViewPr>
  <p:slideViewPr>
    <p:cSldViewPr>
      <p:cViewPr>
        <p:scale>
          <a:sx n="33" d="100"/>
          <a:sy n="33" d="100"/>
        </p:scale>
        <p:origin x="1954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F3D95-C6A4-4231-825D-6C7EF1D6A15A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C2FD7-E7E2-4303-A14F-1AE6540A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1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>
                <a:solidFill>
                  <a:schemeClr val="tx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Dashboard Screen Query</a:t>
            </a:r>
          </a:p>
          <a:p>
            <a:endParaRPr lang="en-US" sz="180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US" sz="1800" b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personal lists of user</a:t>
            </a:r>
          </a:p>
          <a:p>
            <a:pPr lvl="1"/>
            <a:endParaRPr lang="en-US" sz="180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Color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ListStatus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CreateBy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CreateAt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List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</a:p>
          <a:p>
            <a:pPr lvl="1"/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Account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CreateBy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	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CreateAt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</a:p>
          <a:p>
            <a:pPr lvl="1"/>
            <a:endParaRPr lang="en-US" sz="180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US" sz="1800" b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favorite lists of user</a:t>
            </a:r>
            <a:endParaRPr lang="en-US" sz="1800" b="1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endParaRPr lang="en-US" sz="180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Color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ListStatus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CreateBy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CreateAt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List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</a:p>
          <a:p>
            <a:pPr lvl="1"/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Account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CreateBy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CreateAt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lvl="1"/>
            <a:endParaRPr lang="en-US" sz="180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US" sz="1800" b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information of user </a:t>
            </a:r>
          </a:p>
          <a:p>
            <a:pPr lvl="1"/>
            <a:endParaRPr lang="en-US" sz="1800" b="1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Company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AccountStatus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Account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C2FD7-E7E2-4303-A14F-1AE6540A7D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9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>
                <a:solidFill>
                  <a:schemeClr val="tx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Dashboard Screen Query</a:t>
            </a:r>
          </a:p>
          <a:p>
            <a:pPr lvl="1"/>
            <a:endParaRPr lang="en-US" sz="180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US" sz="1800" b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information of user </a:t>
            </a:r>
          </a:p>
          <a:p>
            <a:pPr lvl="1"/>
            <a:endParaRPr lang="en-US" sz="1800" b="1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Company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AccountStatus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Account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C2FD7-E7E2-4303-A14F-1AE6540A7D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02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Create New List Screen</a:t>
            </a:r>
          </a:p>
          <a:p>
            <a:endParaRPr lang="en-US" b="1"/>
          </a:p>
          <a:p>
            <a:r>
              <a:rPr lang="en-US" sz="1800" b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list types</a:t>
            </a:r>
            <a:endParaRPr lang="en-US" b="1"/>
          </a:p>
          <a:p>
            <a:endParaRPr lang="en-US"/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HeaderImage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 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ListType lt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C2FD7-E7E2-4303-A14F-1AE6540A7D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2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Create New List Screen</a:t>
            </a:r>
          </a:p>
          <a:p>
            <a:endParaRPr lang="en-US" b="1"/>
          </a:p>
          <a:p>
            <a:r>
              <a:rPr lang="en-US" sz="1800" b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list types</a:t>
            </a:r>
            <a:endParaRPr lang="en-US" b="1"/>
          </a:p>
          <a:p>
            <a:endParaRPr lang="en-US"/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HeaderImage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 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ListType lt</a:t>
            </a:r>
          </a:p>
          <a:p>
            <a:pPr lvl="1"/>
            <a:endParaRPr lang="en-US"/>
          </a:p>
          <a:p>
            <a:r>
              <a:rPr lang="en-US" sz="1800" b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workspaces of user</a:t>
            </a:r>
          </a:p>
          <a:p>
            <a:endParaRPr lang="en-US" sz="1800" b="1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	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WorkspaceName</a:t>
            </a:r>
          </a:p>
          <a:p>
            <a:pPr lvl="1"/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	WorkspaceMember wm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</a:t>
            </a:r>
          </a:p>
          <a:p>
            <a:pPr lvl="1"/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	wm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C2FD7-E7E2-4303-A14F-1AE6540A7D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1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CC071E"/>
                </a:solidFill>
                <a:latin typeface="Arial Bold"/>
                <a:ea typeface="Arial Bold"/>
                <a:cs typeface="Arial Bold"/>
                <a:sym typeface="Arial Bold"/>
              </a:rPr>
              <a:t>Create New List Screen</a:t>
            </a:r>
            <a:endParaRPr lang="en-US" sz="180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templates from 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C2FD7-E7E2-4303-A14F-1AE6540A7D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7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647000"/>
            <a:ext cx="18288000" cy="8640000"/>
            <a:chOff x="0" y="0"/>
            <a:chExt cx="24384000" cy="1152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1520043"/>
            </a:xfrm>
            <a:custGeom>
              <a:avLst/>
              <a:gdLst/>
              <a:ahLst/>
              <a:cxnLst/>
              <a:rect l="l" t="t" r="r" b="b"/>
              <a:pathLst>
                <a:path w="24384000" h="11520043">
                  <a:moveTo>
                    <a:pt x="0" y="0"/>
                  </a:moveTo>
                  <a:lnTo>
                    <a:pt x="24384000" y="0"/>
                  </a:lnTo>
                  <a:lnTo>
                    <a:pt x="24384000" y="11520043"/>
                  </a:lnTo>
                  <a:lnTo>
                    <a:pt x="0" y="11520043"/>
                  </a:lnTo>
                  <a:close/>
                </a:path>
              </a:pathLst>
            </a:custGeom>
            <a:solidFill>
              <a:srgbClr val="CC071E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636000" y="5056442"/>
            <a:ext cx="11234289" cy="648000"/>
          </a:xfrm>
          <a:custGeom>
            <a:avLst/>
            <a:gdLst/>
            <a:ahLst/>
            <a:cxnLst/>
            <a:rect l="l" t="t" r="r" b="b"/>
            <a:pathLst>
              <a:path w="11234289" h="648000">
                <a:moveTo>
                  <a:pt x="0" y="0"/>
                </a:moveTo>
                <a:lnTo>
                  <a:pt x="11234289" y="0"/>
                </a:lnTo>
                <a:lnTo>
                  <a:pt x="11234289" y="648000"/>
                </a:lnTo>
                <a:lnTo>
                  <a:pt x="0" y="64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88" b="-68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22268" y="6526560"/>
            <a:ext cx="10243466" cy="351000"/>
          </a:xfrm>
          <a:custGeom>
            <a:avLst/>
            <a:gdLst/>
            <a:ahLst/>
            <a:cxnLst/>
            <a:rect l="l" t="t" r="r" b="b"/>
            <a:pathLst>
              <a:path w="10243466" h="351000">
                <a:moveTo>
                  <a:pt x="0" y="0"/>
                </a:moveTo>
                <a:lnTo>
                  <a:pt x="10243466" y="0"/>
                </a:lnTo>
                <a:lnTo>
                  <a:pt x="10243466" y="351000"/>
                </a:lnTo>
                <a:lnTo>
                  <a:pt x="0" y="35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76" b="-176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64176" y="671588"/>
            <a:ext cx="1414438" cy="620649"/>
          </a:xfrm>
          <a:custGeom>
            <a:avLst/>
            <a:gdLst/>
            <a:ahLst/>
            <a:cxnLst/>
            <a:rect l="l" t="t" r="r" b="b"/>
            <a:pathLst>
              <a:path w="1414438" h="620649">
                <a:moveTo>
                  <a:pt x="0" y="0"/>
                </a:moveTo>
                <a:lnTo>
                  <a:pt x="1414437" y="0"/>
                </a:lnTo>
                <a:lnTo>
                  <a:pt x="1414437" y="620649"/>
                </a:lnTo>
                <a:lnTo>
                  <a:pt x="0" y="620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43" b="-643"/>
            </a:stretch>
          </a:blipFill>
        </p:spPr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69484" y="1824749"/>
            <a:ext cx="11657527" cy="8093271"/>
          </a:xfrm>
          <a:custGeom>
            <a:avLst/>
            <a:gdLst/>
            <a:ahLst/>
            <a:cxnLst/>
            <a:rect l="l" t="t" r="r" b="b"/>
            <a:pathLst>
              <a:path w="11657527" h="8093271">
                <a:moveTo>
                  <a:pt x="0" y="0"/>
                </a:moveTo>
                <a:lnTo>
                  <a:pt x="11657526" y="0"/>
                </a:lnTo>
                <a:lnTo>
                  <a:pt x="11657526" y="8093271"/>
                </a:lnTo>
                <a:lnTo>
                  <a:pt x="0" y="8093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001344" y="5962908"/>
            <a:ext cx="1889913" cy="1136076"/>
            <a:chOff x="0" y="0"/>
            <a:chExt cx="179206" cy="104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9206" cy="104772"/>
            </a:xfrm>
            <a:custGeom>
              <a:avLst/>
              <a:gdLst/>
              <a:ahLst/>
              <a:cxnLst/>
              <a:rect l="l" t="t" r="r" b="b"/>
              <a:pathLst>
                <a:path w="179206" h="104772">
                  <a:moveTo>
                    <a:pt x="0" y="0"/>
                  </a:moveTo>
                  <a:lnTo>
                    <a:pt x="179206" y="0"/>
                  </a:lnTo>
                  <a:lnTo>
                    <a:pt x="179206" y="104772"/>
                  </a:lnTo>
                  <a:lnTo>
                    <a:pt x="0" y="104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D39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9206" cy="142872"/>
            </a:xfrm>
            <a:prstGeom prst="rect">
              <a:avLst/>
            </a:prstGeom>
          </p:spPr>
          <p:txBody>
            <a:bodyPr lIns="47895" tIns="47895" rIns="47895" bIns="478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83467" y="5962908"/>
            <a:ext cx="1692713" cy="1136076"/>
            <a:chOff x="0" y="0"/>
            <a:chExt cx="156107" cy="1047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107" cy="104772"/>
            </a:xfrm>
            <a:custGeom>
              <a:avLst/>
              <a:gdLst/>
              <a:ahLst/>
              <a:cxnLst/>
              <a:rect l="l" t="t" r="r" b="b"/>
              <a:pathLst>
                <a:path w="156107" h="104772">
                  <a:moveTo>
                    <a:pt x="0" y="0"/>
                  </a:moveTo>
                  <a:lnTo>
                    <a:pt x="156107" y="0"/>
                  </a:lnTo>
                  <a:lnTo>
                    <a:pt x="156107" y="104772"/>
                  </a:lnTo>
                  <a:lnTo>
                    <a:pt x="0" y="104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D39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6107" cy="142872"/>
            </a:xfrm>
            <a:prstGeom prst="rect">
              <a:avLst/>
            </a:prstGeom>
          </p:spPr>
          <p:txBody>
            <a:bodyPr lIns="47895" tIns="47895" rIns="47895" bIns="478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01344" y="7098983"/>
            <a:ext cx="5196156" cy="842577"/>
            <a:chOff x="0" y="0"/>
            <a:chExt cx="479205" cy="840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9205" cy="84008"/>
            </a:xfrm>
            <a:custGeom>
              <a:avLst/>
              <a:gdLst/>
              <a:ahLst/>
              <a:cxnLst/>
              <a:rect l="l" t="t" r="r" b="b"/>
              <a:pathLst>
                <a:path w="479205" h="84008">
                  <a:moveTo>
                    <a:pt x="0" y="0"/>
                  </a:moveTo>
                  <a:lnTo>
                    <a:pt x="479205" y="0"/>
                  </a:lnTo>
                  <a:lnTo>
                    <a:pt x="479205" y="84008"/>
                  </a:lnTo>
                  <a:lnTo>
                    <a:pt x="0" y="84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D39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79205" cy="122108"/>
            </a:xfrm>
            <a:prstGeom prst="rect">
              <a:avLst/>
            </a:prstGeom>
          </p:spPr>
          <p:txBody>
            <a:bodyPr lIns="47895" tIns="47895" rIns="47895" bIns="478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59134" y="5962908"/>
            <a:ext cx="3558678" cy="355867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5D39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895" tIns="47895" rIns="47895" bIns="478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131281" y="8444167"/>
            <a:ext cx="164011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  <a:spcBef>
                <a:spcPct val="0"/>
              </a:spcBef>
            </a:pPr>
            <a:r>
              <a:rPr lang="en-US" sz="4840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Email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3564656" y="7402029"/>
            <a:ext cx="1662355" cy="778602"/>
          </a:xfrm>
          <a:prstGeom prst="line">
            <a:avLst/>
          </a:prstGeom>
          <a:ln w="123825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 flipV="1">
            <a:off x="12167210" y="5239596"/>
            <a:ext cx="865923" cy="1093425"/>
          </a:xfrm>
          <a:prstGeom prst="line">
            <a:avLst/>
          </a:prstGeom>
          <a:ln w="123825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AutoShape 21"/>
          <p:cNvSpPr/>
          <p:nvPr/>
        </p:nvSpPr>
        <p:spPr>
          <a:xfrm flipH="1" flipV="1">
            <a:off x="6559500" y="5158369"/>
            <a:ext cx="966102" cy="944490"/>
          </a:xfrm>
          <a:prstGeom prst="line">
            <a:avLst/>
          </a:prstGeom>
          <a:ln w="123825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TextBox 23"/>
          <p:cNvSpPr txBox="1"/>
          <p:nvPr/>
        </p:nvSpPr>
        <p:spPr>
          <a:xfrm>
            <a:off x="1286585" y="8180631"/>
            <a:ext cx="2189017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  <a:spcBef>
                <a:spcPct val="0"/>
              </a:spcBef>
            </a:pPr>
            <a:r>
              <a:rPr lang="en-US" sz="4840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Avatar</a:t>
            </a:r>
          </a:p>
        </p:txBody>
      </p:sp>
      <p:sp>
        <p:nvSpPr>
          <p:cNvPr id="24" name="AutoShape 24"/>
          <p:cNvSpPr/>
          <p:nvPr/>
        </p:nvSpPr>
        <p:spPr>
          <a:xfrm flipH="1">
            <a:off x="2235920" y="6862499"/>
            <a:ext cx="1507068" cy="895820"/>
          </a:xfrm>
          <a:prstGeom prst="line">
            <a:avLst/>
          </a:prstGeom>
          <a:ln w="123825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3748978-503F-5B7F-BF82-24A272BEAB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028" y="3950075"/>
            <a:ext cx="3310158" cy="1047896"/>
          </a:xfrm>
          <a:prstGeom prst="rect">
            <a:avLst/>
          </a:prstGeom>
        </p:spPr>
      </p:pic>
      <p:sp>
        <p:nvSpPr>
          <p:cNvPr id="27" name="TextBox 16"/>
          <p:cNvSpPr txBox="1"/>
          <p:nvPr/>
        </p:nvSpPr>
        <p:spPr>
          <a:xfrm>
            <a:off x="4124888" y="4077871"/>
            <a:ext cx="355867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  <a:spcBef>
                <a:spcPct val="0"/>
              </a:spcBef>
            </a:pPr>
            <a:r>
              <a:rPr lang="en-US" sz="4840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FirstName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9FDF301-F9C0-F04B-0916-26AEE12F3E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5566" y="3961136"/>
            <a:ext cx="2369634" cy="819264"/>
          </a:xfrm>
          <a:prstGeom prst="rect">
            <a:avLst/>
          </a:prstGeom>
        </p:spPr>
      </p:pic>
      <p:sp>
        <p:nvSpPr>
          <p:cNvPr id="32" name="TextBox 17"/>
          <p:cNvSpPr txBox="1"/>
          <p:nvPr/>
        </p:nvSpPr>
        <p:spPr>
          <a:xfrm>
            <a:off x="11564286" y="4177467"/>
            <a:ext cx="2937694" cy="82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  <a:spcBef>
                <a:spcPct val="0"/>
              </a:spcBef>
            </a:pPr>
            <a:r>
              <a:rPr lang="en-US" sz="4840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LastName</a:t>
            </a: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E148783D-C397-9B87-B239-2275192D07DF}"/>
              </a:ext>
            </a:extLst>
          </p:cNvPr>
          <p:cNvSpPr txBox="1"/>
          <p:nvPr/>
        </p:nvSpPr>
        <p:spPr>
          <a:xfrm>
            <a:off x="647999" y="21484"/>
            <a:ext cx="14580000" cy="17255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6359"/>
              </a:lnSpc>
            </a:pPr>
            <a:r>
              <a:rPr lang="en-US" sz="5299" b="1">
                <a:solidFill>
                  <a:srgbClr val="CC071E"/>
                </a:solidFill>
                <a:latin typeface="Arial Bold"/>
                <a:ea typeface="Arial Bold"/>
                <a:cs typeface="Arial Bold"/>
                <a:sym typeface="Arial Bold"/>
              </a:rPr>
              <a:t>Dashboard Screen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75271" y="812995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43" b="-64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0849" y="205214"/>
            <a:ext cx="14580000" cy="17255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6119"/>
              </a:lnSpc>
            </a:pPr>
            <a:r>
              <a:rPr lang="en-US" sz="5099" b="1">
                <a:solidFill>
                  <a:srgbClr val="CC071E"/>
                </a:solidFill>
                <a:latin typeface="Arial Bold"/>
                <a:ea typeface="Arial Bold"/>
                <a:cs typeface="Arial Bold"/>
                <a:sym typeface="Arial Bold"/>
              </a:rPr>
              <a:t>Create New List Screen</a:t>
            </a:r>
          </a:p>
        </p:txBody>
      </p:sp>
      <p:sp>
        <p:nvSpPr>
          <p:cNvPr id="6" name="Freeform 6"/>
          <p:cNvSpPr/>
          <p:nvPr/>
        </p:nvSpPr>
        <p:spPr>
          <a:xfrm>
            <a:off x="590849" y="2480793"/>
            <a:ext cx="17332343" cy="6147193"/>
          </a:xfrm>
          <a:custGeom>
            <a:avLst/>
            <a:gdLst/>
            <a:ahLst/>
            <a:cxnLst/>
            <a:rect l="l" t="t" r="r" b="b"/>
            <a:pathLst>
              <a:path w="17332343" h="6147193">
                <a:moveTo>
                  <a:pt x="0" y="0"/>
                </a:moveTo>
                <a:lnTo>
                  <a:pt x="17332342" y="0"/>
                </a:lnTo>
                <a:lnTo>
                  <a:pt x="17332342" y="6147193"/>
                </a:lnTo>
                <a:lnTo>
                  <a:pt x="0" y="6147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25" r="-357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535195" y="4752430"/>
            <a:ext cx="3443650" cy="3615160"/>
            <a:chOff x="0" y="0"/>
            <a:chExt cx="923526" cy="9695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3526" cy="969522"/>
            </a:xfrm>
            <a:custGeom>
              <a:avLst/>
              <a:gdLst/>
              <a:ahLst/>
              <a:cxnLst/>
              <a:rect l="l" t="t" r="r" b="b"/>
              <a:pathLst>
                <a:path w="923526" h="969522">
                  <a:moveTo>
                    <a:pt x="62949" y="0"/>
                  </a:moveTo>
                  <a:lnTo>
                    <a:pt x="860577" y="0"/>
                  </a:lnTo>
                  <a:cubicBezTo>
                    <a:pt x="877273" y="0"/>
                    <a:pt x="893284" y="6632"/>
                    <a:pt x="905089" y="18437"/>
                  </a:cubicBezTo>
                  <a:cubicBezTo>
                    <a:pt x="916894" y="30242"/>
                    <a:pt x="923526" y="46254"/>
                    <a:pt x="923526" y="62949"/>
                  </a:cubicBezTo>
                  <a:lnTo>
                    <a:pt x="923526" y="906573"/>
                  </a:lnTo>
                  <a:cubicBezTo>
                    <a:pt x="923526" y="923268"/>
                    <a:pt x="916894" y="939280"/>
                    <a:pt x="905089" y="951085"/>
                  </a:cubicBezTo>
                  <a:cubicBezTo>
                    <a:pt x="893284" y="962890"/>
                    <a:pt x="877273" y="969522"/>
                    <a:pt x="860577" y="969522"/>
                  </a:cubicBezTo>
                  <a:lnTo>
                    <a:pt x="62949" y="969522"/>
                  </a:lnTo>
                  <a:cubicBezTo>
                    <a:pt x="46254" y="969522"/>
                    <a:pt x="30242" y="962890"/>
                    <a:pt x="18437" y="951085"/>
                  </a:cubicBezTo>
                  <a:cubicBezTo>
                    <a:pt x="6632" y="939280"/>
                    <a:pt x="0" y="923268"/>
                    <a:pt x="0" y="906573"/>
                  </a:cubicBezTo>
                  <a:lnTo>
                    <a:pt x="0" y="62949"/>
                  </a:lnTo>
                  <a:cubicBezTo>
                    <a:pt x="0" y="46254"/>
                    <a:pt x="6632" y="30242"/>
                    <a:pt x="18437" y="18437"/>
                  </a:cubicBezTo>
                  <a:cubicBezTo>
                    <a:pt x="30242" y="6632"/>
                    <a:pt x="46254" y="0"/>
                    <a:pt x="629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A6071A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3526" cy="100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444838" y="4205561"/>
            <a:ext cx="1624364" cy="54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3142" b="1">
                <a:solidFill>
                  <a:srgbClr val="A6071A"/>
                </a:solidFill>
                <a:latin typeface="Arial Bold"/>
                <a:ea typeface="Arial Bold"/>
                <a:cs typeface="Arial Bold"/>
                <a:sym typeface="Arial Bold"/>
              </a:rPr>
              <a:t>ListType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579907" y="5235951"/>
            <a:ext cx="2368461" cy="1999209"/>
            <a:chOff x="0" y="0"/>
            <a:chExt cx="635179" cy="5361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179" cy="536153"/>
            </a:xfrm>
            <a:custGeom>
              <a:avLst/>
              <a:gdLst/>
              <a:ahLst/>
              <a:cxnLst/>
              <a:rect l="l" t="t" r="r" b="b"/>
              <a:pathLst>
                <a:path w="635179" h="536153">
                  <a:moveTo>
                    <a:pt x="91525" y="0"/>
                  </a:moveTo>
                  <a:lnTo>
                    <a:pt x="543654" y="0"/>
                  </a:lnTo>
                  <a:cubicBezTo>
                    <a:pt x="567928" y="0"/>
                    <a:pt x="591208" y="9643"/>
                    <a:pt x="608372" y="26807"/>
                  </a:cubicBezTo>
                  <a:cubicBezTo>
                    <a:pt x="625537" y="43971"/>
                    <a:pt x="635179" y="67251"/>
                    <a:pt x="635179" y="91525"/>
                  </a:cubicBezTo>
                  <a:lnTo>
                    <a:pt x="635179" y="444627"/>
                  </a:lnTo>
                  <a:cubicBezTo>
                    <a:pt x="635179" y="495175"/>
                    <a:pt x="594202" y="536153"/>
                    <a:pt x="543654" y="536153"/>
                  </a:cubicBezTo>
                  <a:lnTo>
                    <a:pt x="91525" y="536153"/>
                  </a:lnTo>
                  <a:cubicBezTo>
                    <a:pt x="67251" y="536153"/>
                    <a:pt x="43971" y="526510"/>
                    <a:pt x="26807" y="509345"/>
                  </a:cubicBezTo>
                  <a:cubicBezTo>
                    <a:pt x="9643" y="492181"/>
                    <a:pt x="0" y="468901"/>
                    <a:pt x="0" y="444627"/>
                  </a:cubicBezTo>
                  <a:lnTo>
                    <a:pt x="0" y="91525"/>
                  </a:lnTo>
                  <a:cubicBezTo>
                    <a:pt x="0" y="67251"/>
                    <a:pt x="9643" y="43971"/>
                    <a:pt x="26807" y="26807"/>
                  </a:cubicBezTo>
                  <a:cubicBezTo>
                    <a:pt x="43971" y="9643"/>
                    <a:pt x="67251" y="0"/>
                    <a:pt x="915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5D39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35179" cy="57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79907" y="7288785"/>
            <a:ext cx="2368461" cy="474398"/>
            <a:chOff x="0" y="0"/>
            <a:chExt cx="635179" cy="1272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179" cy="127225"/>
            </a:xfrm>
            <a:custGeom>
              <a:avLst/>
              <a:gdLst/>
              <a:ahLst/>
              <a:cxnLst/>
              <a:rect l="l" t="t" r="r" b="b"/>
              <a:pathLst>
                <a:path w="635179" h="127225">
                  <a:moveTo>
                    <a:pt x="63613" y="0"/>
                  </a:moveTo>
                  <a:lnTo>
                    <a:pt x="571567" y="0"/>
                  </a:lnTo>
                  <a:cubicBezTo>
                    <a:pt x="588438" y="0"/>
                    <a:pt x="604618" y="6702"/>
                    <a:pt x="616548" y="18632"/>
                  </a:cubicBezTo>
                  <a:cubicBezTo>
                    <a:pt x="628477" y="30561"/>
                    <a:pt x="635179" y="46741"/>
                    <a:pt x="635179" y="63613"/>
                  </a:cubicBezTo>
                  <a:lnTo>
                    <a:pt x="635179" y="63613"/>
                  </a:lnTo>
                  <a:cubicBezTo>
                    <a:pt x="635179" y="98745"/>
                    <a:pt x="606699" y="127225"/>
                    <a:pt x="571567" y="127225"/>
                  </a:cubicBezTo>
                  <a:lnTo>
                    <a:pt x="63613" y="127225"/>
                  </a:lnTo>
                  <a:cubicBezTo>
                    <a:pt x="28480" y="127225"/>
                    <a:pt x="0" y="98745"/>
                    <a:pt x="0" y="63613"/>
                  </a:cubicBezTo>
                  <a:lnTo>
                    <a:pt x="0" y="63613"/>
                  </a:lnTo>
                  <a:cubicBezTo>
                    <a:pt x="0" y="28480"/>
                    <a:pt x="28480" y="0"/>
                    <a:pt x="63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5D39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35179" cy="165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337246" y="4537971"/>
            <a:ext cx="882920" cy="348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  <a:spcBef>
                <a:spcPct val="0"/>
              </a:spcBef>
            </a:pPr>
            <a:r>
              <a:rPr lang="en-US" sz="2376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Icon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07452" y="7959669"/>
            <a:ext cx="620588" cy="4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  <a:spcBef>
                <a:spcPct val="0"/>
              </a:spcBef>
            </a:pPr>
            <a:r>
              <a:rPr lang="en-US" sz="2376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Title</a:t>
            </a:r>
          </a:p>
        </p:txBody>
      </p:sp>
      <p:sp>
        <p:nvSpPr>
          <p:cNvPr id="19" name="AutoShape 19"/>
          <p:cNvSpPr/>
          <p:nvPr/>
        </p:nvSpPr>
        <p:spPr>
          <a:xfrm flipH="1">
            <a:off x="13336764" y="7837984"/>
            <a:ext cx="272249" cy="341552"/>
          </a:xfrm>
          <a:prstGeom prst="line">
            <a:avLst/>
          </a:prstGeom>
          <a:ln w="38100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 flipV="1">
            <a:off x="11922191" y="4795397"/>
            <a:ext cx="343466" cy="373628"/>
          </a:xfrm>
          <a:prstGeom prst="line">
            <a:avLst/>
          </a:prstGeom>
          <a:ln w="38100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" name="Group 21"/>
          <p:cNvGrpSpPr/>
          <p:nvPr/>
        </p:nvGrpSpPr>
        <p:grpSpPr>
          <a:xfrm>
            <a:off x="15018327" y="5920905"/>
            <a:ext cx="2357144" cy="1207394"/>
            <a:chOff x="0" y="0"/>
            <a:chExt cx="632144" cy="3238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2144" cy="323802"/>
            </a:xfrm>
            <a:custGeom>
              <a:avLst/>
              <a:gdLst/>
              <a:ahLst/>
              <a:cxnLst/>
              <a:rect l="l" t="t" r="r" b="b"/>
              <a:pathLst>
                <a:path w="632144" h="323802">
                  <a:moveTo>
                    <a:pt x="91965" y="0"/>
                  </a:moveTo>
                  <a:lnTo>
                    <a:pt x="540180" y="0"/>
                  </a:lnTo>
                  <a:cubicBezTo>
                    <a:pt x="564570" y="0"/>
                    <a:pt x="587962" y="9689"/>
                    <a:pt x="605209" y="26936"/>
                  </a:cubicBezTo>
                  <a:cubicBezTo>
                    <a:pt x="622455" y="44183"/>
                    <a:pt x="632144" y="67574"/>
                    <a:pt x="632144" y="91965"/>
                  </a:cubicBezTo>
                  <a:lnTo>
                    <a:pt x="632144" y="231837"/>
                  </a:lnTo>
                  <a:cubicBezTo>
                    <a:pt x="632144" y="282628"/>
                    <a:pt x="590970" y="323802"/>
                    <a:pt x="540180" y="323802"/>
                  </a:cubicBezTo>
                  <a:lnTo>
                    <a:pt x="91965" y="323802"/>
                  </a:lnTo>
                  <a:cubicBezTo>
                    <a:pt x="67574" y="323802"/>
                    <a:pt x="44183" y="314113"/>
                    <a:pt x="26936" y="296866"/>
                  </a:cubicBezTo>
                  <a:cubicBezTo>
                    <a:pt x="9689" y="279619"/>
                    <a:pt x="0" y="256228"/>
                    <a:pt x="0" y="231837"/>
                  </a:cubicBezTo>
                  <a:lnTo>
                    <a:pt x="0" y="91965"/>
                  </a:lnTo>
                  <a:cubicBezTo>
                    <a:pt x="0" y="67574"/>
                    <a:pt x="9689" y="44183"/>
                    <a:pt x="26936" y="26936"/>
                  </a:cubicBezTo>
                  <a:cubicBezTo>
                    <a:pt x="44183" y="9689"/>
                    <a:pt x="67574" y="0"/>
                    <a:pt x="919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5D39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32144" cy="361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H="1" flipV="1">
            <a:off x="16535400" y="4979360"/>
            <a:ext cx="228600" cy="799477"/>
          </a:xfrm>
          <a:prstGeom prst="line">
            <a:avLst/>
          </a:prstGeom>
          <a:ln w="38100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TextBox 25"/>
          <p:cNvSpPr txBox="1"/>
          <p:nvPr/>
        </p:nvSpPr>
        <p:spPr>
          <a:xfrm>
            <a:off x="15299830" y="4488995"/>
            <a:ext cx="1768970" cy="348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  <a:spcBef>
                <a:spcPct val="0"/>
              </a:spcBef>
            </a:pPr>
            <a:r>
              <a:rPr lang="en-US" sz="2376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Description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43" b="-64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7998" y="127406"/>
            <a:ext cx="14580000" cy="17112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6119"/>
              </a:lnSpc>
            </a:pPr>
            <a:r>
              <a:rPr lang="en-US" sz="4400" b="1">
                <a:solidFill>
                  <a:srgbClr val="CC071E"/>
                </a:solidFill>
                <a:latin typeface="Arial Bold"/>
                <a:ea typeface="Arial Bold"/>
                <a:cs typeface="Arial Bold"/>
                <a:sym typeface="Arial Bold"/>
              </a:rPr>
              <a:t>Create New List Screen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47998" y="1838700"/>
            <a:ext cx="16992000" cy="7745620"/>
            <a:chOff x="0" y="0"/>
            <a:chExt cx="22656000" cy="103274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56000" cy="10327493"/>
            </a:xfrm>
            <a:custGeom>
              <a:avLst/>
              <a:gdLst/>
              <a:ahLst/>
              <a:cxnLst/>
              <a:rect l="l" t="t" r="r" b="b"/>
              <a:pathLst>
                <a:path w="22656000" h="10327493">
                  <a:moveTo>
                    <a:pt x="0" y="0"/>
                  </a:moveTo>
                  <a:lnTo>
                    <a:pt x="22656000" y="0"/>
                  </a:lnTo>
                  <a:lnTo>
                    <a:pt x="22656000" y="10327493"/>
                  </a:lnTo>
                  <a:lnTo>
                    <a:pt x="0" y="1032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73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103761" y="6300523"/>
              <a:ext cx="3700278" cy="804810"/>
            </a:xfrm>
            <a:custGeom>
              <a:avLst/>
              <a:gdLst/>
              <a:ahLst/>
              <a:cxnLst/>
              <a:rect l="l" t="t" r="r" b="b"/>
              <a:pathLst>
                <a:path w="3700278" h="804810">
                  <a:moveTo>
                    <a:pt x="0" y="0"/>
                  </a:moveTo>
                  <a:lnTo>
                    <a:pt x="3700279" y="0"/>
                  </a:lnTo>
                  <a:lnTo>
                    <a:pt x="3700279" y="804811"/>
                  </a:lnTo>
                  <a:lnTo>
                    <a:pt x="0" y="804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758112" y="3501535"/>
            <a:ext cx="6062328" cy="4260555"/>
            <a:chOff x="0" y="0"/>
            <a:chExt cx="1629571" cy="11452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9571" cy="1145249"/>
            </a:xfrm>
            <a:custGeom>
              <a:avLst/>
              <a:gdLst/>
              <a:ahLst/>
              <a:cxnLst/>
              <a:rect l="l" t="t" r="r" b="b"/>
              <a:pathLst>
                <a:path w="1629571" h="1145249">
                  <a:moveTo>
                    <a:pt x="35758" y="0"/>
                  </a:moveTo>
                  <a:lnTo>
                    <a:pt x="1593813" y="0"/>
                  </a:lnTo>
                  <a:cubicBezTo>
                    <a:pt x="1603297" y="0"/>
                    <a:pt x="1612392" y="3767"/>
                    <a:pt x="1619098" y="10473"/>
                  </a:cubicBezTo>
                  <a:cubicBezTo>
                    <a:pt x="1625804" y="17179"/>
                    <a:pt x="1629571" y="26274"/>
                    <a:pt x="1629571" y="35758"/>
                  </a:cubicBezTo>
                  <a:lnTo>
                    <a:pt x="1629571" y="1109492"/>
                  </a:lnTo>
                  <a:cubicBezTo>
                    <a:pt x="1629571" y="1118975"/>
                    <a:pt x="1625804" y="1128070"/>
                    <a:pt x="1619098" y="1134776"/>
                  </a:cubicBezTo>
                  <a:cubicBezTo>
                    <a:pt x="1612392" y="1141482"/>
                    <a:pt x="1603297" y="1145249"/>
                    <a:pt x="1593813" y="1145249"/>
                  </a:cubicBezTo>
                  <a:lnTo>
                    <a:pt x="35758" y="1145249"/>
                  </a:lnTo>
                  <a:cubicBezTo>
                    <a:pt x="26274" y="1145249"/>
                    <a:pt x="17179" y="1141482"/>
                    <a:pt x="10473" y="1134776"/>
                  </a:cubicBezTo>
                  <a:cubicBezTo>
                    <a:pt x="3767" y="1128070"/>
                    <a:pt x="0" y="1118975"/>
                    <a:pt x="0" y="1109492"/>
                  </a:cubicBezTo>
                  <a:lnTo>
                    <a:pt x="0" y="35758"/>
                  </a:lnTo>
                  <a:cubicBezTo>
                    <a:pt x="0" y="26274"/>
                    <a:pt x="3767" y="17179"/>
                    <a:pt x="10473" y="10473"/>
                  </a:cubicBezTo>
                  <a:cubicBezTo>
                    <a:pt x="17179" y="3767"/>
                    <a:pt x="26274" y="0"/>
                    <a:pt x="35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5D39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29571" cy="118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359481" y="3067625"/>
            <a:ext cx="2859590" cy="54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2"/>
              </a:lnSpc>
              <a:spcBef>
                <a:spcPct val="0"/>
              </a:spcBef>
            </a:pPr>
            <a:r>
              <a:rPr lang="en-US" sz="3135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HeaderImage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369559" y="6554780"/>
            <a:ext cx="1594336" cy="610415"/>
            <a:chOff x="0" y="0"/>
            <a:chExt cx="427573" cy="1637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573" cy="163702"/>
            </a:xfrm>
            <a:custGeom>
              <a:avLst/>
              <a:gdLst/>
              <a:ahLst/>
              <a:cxnLst/>
              <a:rect l="l" t="t" r="r" b="b"/>
              <a:pathLst>
                <a:path w="427573" h="163702">
                  <a:moveTo>
                    <a:pt x="81851" y="0"/>
                  </a:moveTo>
                  <a:lnTo>
                    <a:pt x="345721" y="0"/>
                  </a:lnTo>
                  <a:cubicBezTo>
                    <a:pt x="367430" y="0"/>
                    <a:pt x="388249" y="8624"/>
                    <a:pt x="403599" y="23974"/>
                  </a:cubicBezTo>
                  <a:cubicBezTo>
                    <a:pt x="418949" y="39324"/>
                    <a:pt x="427573" y="60143"/>
                    <a:pt x="427573" y="81851"/>
                  </a:cubicBezTo>
                  <a:lnTo>
                    <a:pt x="427573" y="81851"/>
                  </a:lnTo>
                  <a:cubicBezTo>
                    <a:pt x="427573" y="127056"/>
                    <a:pt x="390927" y="163702"/>
                    <a:pt x="345721" y="163702"/>
                  </a:cubicBezTo>
                  <a:lnTo>
                    <a:pt x="81851" y="163702"/>
                  </a:lnTo>
                  <a:cubicBezTo>
                    <a:pt x="36646" y="163702"/>
                    <a:pt x="0" y="127056"/>
                    <a:pt x="0" y="81851"/>
                  </a:cubicBezTo>
                  <a:lnTo>
                    <a:pt x="0" y="81851"/>
                  </a:lnTo>
                  <a:cubicBezTo>
                    <a:pt x="0" y="36646"/>
                    <a:pt x="36646" y="0"/>
                    <a:pt x="818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A6071A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573" cy="201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091629" y="7364480"/>
            <a:ext cx="212907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3142" b="1">
                <a:solidFill>
                  <a:srgbClr val="A6071A"/>
                </a:solidFill>
                <a:latin typeface="Arial Bold"/>
                <a:ea typeface="Arial Bold"/>
                <a:cs typeface="Arial Bold"/>
                <a:sym typeface="Arial Bold"/>
              </a:rPr>
              <a:t>Workspace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43" b="-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2708" y="1749116"/>
            <a:ext cx="17640002" cy="8136451"/>
          </a:xfrm>
          <a:custGeom>
            <a:avLst/>
            <a:gdLst/>
            <a:ahLst/>
            <a:cxnLst/>
            <a:rect l="l" t="t" r="r" b="b"/>
            <a:pathLst>
              <a:path w="17640002" h="8136451">
                <a:moveTo>
                  <a:pt x="0" y="0"/>
                </a:moveTo>
                <a:lnTo>
                  <a:pt x="17640002" y="0"/>
                </a:lnTo>
                <a:lnTo>
                  <a:pt x="17640002" y="8136451"/>
                </a:lnTo>
                <a:lnTo>
                  <a:pt x="0" y="8136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560884" y="2262274"/>
            <a:ext cx="3443650" cy="2814585"/>
            <a:chOff x="0" y="0"/>
            <a:chExt cx="923526" cy="7548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3526" cy="754822"/>
            </a:xfrm>
            <a:custGeom>
              <a:avLst/>
              <a:gdLst/>
              <a:ahLst/>
              <a:cxnLst/>
              <a:rect l="l" t="t" r="r" b="b"/>
              <a:pathLst>
                <a:path w="923526" h="754822">
                  <a:moveTo>
                    <a:pt x="62949" y="0"/>
                  </a:moveTo>
                  <a:lnTo>
                    <a:pt x="860577" y="0"/>
                  </a:lnTo>
                  <a:cubicBezTo>
                    <a:pt x="877273" y="0"/>
                    <a:pt x="893284" y="6632"/>
                    <a:pt x="905089" y="18437"/>
                  </a:cubicBezTo>
                  <a:cubicBezTo>
                    <a:pt x="916894" y="30242"/>
                    <a:pt x="923526" y="46254"/>
                    <a:pt x="923526" y="62949"/>
                  </a:cubicBezTo>
                  <a:lnTo>
                    <a:pt x="923526" y="691873"/>
                  </a:lnTo>
                  <a:cubicBezTo>
                    <a:pt x="923526" y="708568"/>
                    <a:pt x="916894" y="724580"/>
                    <a:pt x="905089" y="736385"/>
                  </a:cubicBezTo>
                  <a:cubicBezTo>
                    <a:pt x="893284" y="748190"/>
                    <a:pt x="877273" y="754822"/>
                    <a:pt x="860577" y="754822"/>
                  </a:cubicBezTo>
                  <a:lnTo>
                    <a:pt x="62949" y="754822"/>
                  </a:lnTo>
                  <a:cubicBezTo>
                    <a:pt x="46254" y="754822"/>
                    <a:pt x="30242" y="748190"/>
                    <a:pt x="18437" y="736385"/>
                  </a:cubicBezTo>
                  <a:cubicBezTo>
                    <a:pt x="6632" y="724580"/>
                    <a:pt x="0" y="708568"/>
                    <a:pt x="0" y="691873"/>
                  </a:cubicBezTo>
                  <a:lnTo>
                    <a:pt x="0" y="62949"/>
                  </a:lnTo>
                  <a:cubicBezTo>
                    <a:pt x="0" y="46254"/>
                    <a:pt x="6632" y="30242"/>
                    <a:pt x="18437" y="18437"/>
                  </a:cubicBezTo>
                  <a:cubicBezTo>
                    <a:pt x="30242" y="6632"/>
                    <a:pt x="46254" y="0"/>
                    <a:pt x="629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A6071A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3526" cy="792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587202" y="2728202"/>
            <a:ext cx="3202058" cy="1649765"/>
            <a:chOff x="0" y="0"/>
            <a:chExt cx="858735" cy="442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8735" cy="442438"/>
            </a:xfrm>
            <a:custGeom>
              <a:avLst/>
              <a:gdLst/>
              <a:ahLst/>
              <a:cxnLst/>
              <a:rect l="l" t="t" r="r" b="b"/>
              <a:pathLst>
                <a:path w="858735" h="442438">
                  <a:moveTo>
                    <a:pt x="67698" y="0"/>
                  </a:moveTo>
                  <a:lnTo>
                    <a:pt x="791037" y="0"/>
                  </a:lnTo>
                  <a:cubicBezTo>
                    <a:pt x="828426" y="0"/>
                    <a:pt x="858735" y="30310"/>
                    <a:pt x="858735" y="67698"/>
                  </a:cubicBezTo>
                  <a:lnTo>
                    <a:pt x="858735" y="374740"/>
                  </a:lnTo>
                  <a:cubicBezTo>
                    <a:pt x="858735" y="412128"/>
                    <a:pt x="828426" y="442438"/>
                    <a:pt x="791037" y="442438"/>
                  </a:cubicBezTo>
                  <a:lnTo>
                    <a:pt x="67698" y="442438"/>
                  </a:lnTo>
                  <a:cubicBezTo>
                    <a:pt x="30310" y="442438"/>
                    <a:pt x="0" y="412128"/>
                    <a:pt x="0" y="374740"/>
                  </a:cubicBezTo>
                  <a:lnTo>
                    <a:pt x="0" y="67698"/>
                  </a:lnTo>
                  <a:cubicBezTo>
                    <a:pt x="0" y="30310"/>
                    <a:pt x="30310" y="0"/>
                    <a:pt x="676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5D39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58735" cy="480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587202" y="4424991"/>
            <a:ext cx="3202058" cy="469124"/>
            <a:chOff x="0" y="0"/>
            <a:chExt cx="858735" cy="1258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8735" cy="125811"/>
            </a:xfrm>
            <a:custGeom>
              <a:avLst/>
              <a:gdLst/>
              <a:ahLst/>
              <a:cxnLst/>
              <a:rect l="l" t="t" r="r" b="b"/>
              <a:pathLst>
                <a:path w="858735" h="125811">
                  <a:moveTo>
                    <a:pt x="62905" y="0"/>
                  </a:moveTo>
                  <a:lnTo>
                    <a:pt x="795830" y="0"/>
                  </a:lnTo>
                  <a:cubicBezTo>
                    <a:pt x="812514" y="0"/>
                    <a:pt x="828514" y="6628"/>
                    <a:pt x="840311" y="18425"/>
                  </a:cubicBezTo>
                  <a:cubicBezTo>
                    <a:pt x="852108" y="30222"/>
                    <a:pt x="858735" y="46222"/>
                    <a:pt x="858735" y="62905"/>
                  </a:cubicBezTo>
                  <a:lnTo>
                    <a:pt x="858735" y="62905"/>
                  </a:lnTo>
                  <a:cubicBezTo>
                    <a:pt x="858735" y="97647"/>
                    <a:pt x="830572" y="125811"/>
                    <a:pt x="795830" y="125811"/>
                  </a:cubicBezTo>
                  <a:lnTo>
                    <a:pt x="62905" y="125811"/>
                  </a:lnTo>
                  <a:cubicBezTo>
                    <a:pt x="28164" y="125811"/>
                    <a:pt x="0" y="97647"/>
                    <a:pt x="0" y="62905"/>
                  </a:cubicBezTo>
                  <a:lnTo>
                    <a:pt x="0" y="62905"/>
                  </a:lnTo>
                  <a:cubicBezTo>
                    <a:pt x="0" y="28164"/>
                    <a:pt x="28164" y="0"/>
                    <a:pt x="629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5D39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58735" cy="163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520527" y="4988829"/>
            <a:ext cx="3353346" cy="2777040"/>
          </a:xfrm>
          <a:custGeom>
            <a:avLst/>
            <a:gdLst/>
            <a:ahLst/>
            <a:cxnLst/>
            <a:rect l="l" t="t" r="r" b="b"/>
            <a:pathLst>
              <a:path w="3353346" h="2777040">
                <a:moveTo>
                  <a:pt x="0" y="0"/>
                </a:moveTo>
                <a:lnTo>
                  <a:pt x="3353346" y="0"/>
                </a:lnTo>
                <a:lnTo>
                  <a:pt x="3353346" y="2777040"/>
                </a:lnTo>
                <a:lnTo>
                  <a:pt x="0" y="277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823" t="-5202" r="-12394"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15480394" y="4988829"/>
            <a:ext cx="356860" cy="337474"/>
          </a:xfrm>
          <a:prstGeom prst="line">
            <a:avLst/>
          </a:prstGeom>
          <a:ln w="38100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8" name="Group 18"/>
          <p:cNvGrpSpPr/>
          <p:nvPr/>
        </p:nvGrpSpPr>
        <p:grpSpPr>
          <a:xfrm>
            <a:off x="11420701" y="8235802"/>
            <a:ext cx="2716457" cy="661524"/>
            <a:chOff x="0" y="0"/>
            <a:chExt cx="728506" cy="1774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8506" cy="177409"/>
            </a:xfrm>
            <a:custGeom>
              <a:avLst/>
              <a:gdLst/>
              <a:ahLst/>
              <a:cxnLst/>
              <a:rect l="l" t="t" r="r" b="b"/>
              <a:pathLst>
                <a:path w="728506" h="177409">
                  <a:moveTo>
                    <a:pt x="79800" y="0"/>
                  </a:moveTo>
                  <a:lnTo>
                    <a:pt x="648706" y="0"/>
                  </a:lnTo>
                  <a:cubicBezTo>
                    <a:pt x="669870" y="0"/>
                    <a:pt x="690167" y="8407"/>
                    <a:pt x="705133" y="23373"/>
                  </a:cubicBezTo>
                  <a:cubicBezTo>
                    <a:pt x="720098" y="38338"/>
                    <a:pt x="728506" y="58636"/>
                    <a:pt x="728506" y="79800"/>
                  </a:cubicBezTo>
                  <a:lnTo>
                    <a:pt x="728506" y="97609"/>
                  </a:lnTo>
                  <a:cubicBezTo>
                    <a:pt x="728506" y="118773"/>
                    <a:pt x="720098" y="139071"/>
                    <a:pt x="705133" y="154036"/>
                  </a:cubicBezTo>
                  <a:cubicBezTo>
                    <a:pt x="690167" y="169002"/>
                    <a:pt x="669870" y="177409"/>
                    <a:pt x="648706" y="177409"/>
                  </a:cubicBezTo>
                  <a:lnTo>
                    <a:pt x="79800" y="177409"/>
                  </a:lnTo>
                  <a:cubicBezTo>
                    <a:pt x="58636" y="177409"/>
                    <a:pt x="38338" y="169002"/>
                    <a:pt x="23373" y="154036"/>
                  </a:cubicBezTo>
                  <a:cubicBezTo>
                    <a:pt x="8407" y="139071"/>
                    <a:pt x="0" y="118773"/>
                    <a:pt x="0" y="97609"/>
                  </a:cubicBezTo>
                  <a:lnTo>
                    <a:pt x="0" y="79800"/>
                  </a:lnTo>
                  <a:cubicBezTo>
                    <a:pt x="0" y="58636"/>
                    <a:pt x="8407" y="38338"/>
                    <a:pt x="23373" y="23373"/>
                  </a:cubicBezTo>
                  <a:cubicBezTo>
                    <a:pt x="38338" y="8407"/>
                    <a:pt x="58636" y="0"/>
                    <a:pt x="79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5D39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28506" cy="215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14407343" y="8188436"/>
            <a:ext cx="751392" cy="378127"/>
          </a:xfrm>
          <a:prstGeom prst="line">
            <a:avLst/>
          </a:prstGeom>
          <a:ln w="38100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Freeform 22"/>
          <p:cNvSpPr/>
          <p:nvPr/>
        </p:nvSpPr>
        <p:spPr>
          <a:xfrm>
            <a:off x="731412" y="1789464"/>
            <a:ext cx="3888914" cy="368418"/>
          </a:xfrm>
          <a:custGeom>
            <a:avLst/>
            <a:gdLst/>
            <a:ahLst/>
            <a:cxnLst/>
            <a:rect l="l" t="t" r="r" b="b"/>
            <a:pathLst>
              <a:path w="3888914" h="368418">
                <a:moveTo>
                  <a:pt x="0" y="0"/>
                </a:moveTo>
                <a:lnTo>
                  <a:pt x="3888915" y="0"/>
                </a:lnTo>
                <a:lnTo>
                  <a:pt x="3888915" y="368418"/>
                </a:lnTo>
                <a:lnTo>
                  <a:pt x="0" y="368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88" t="-10340" r="-1630" b="-191131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946294" y="1647000"/>
            <a:ext cx="2521369" cy="457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3142" b="1">
                <a:solidFill>
                  <a:srgbClr val="A6071A"/>
                </a:solidFill>
                <a:latin typeface="Arial Bold"/>
                <a:ea typeface="Arial Bold"/>
                <a:cs typeface="Arial Bold"/>
                <a:sym typeface="Arial Bold"/>
              </a:rPr>
              <a:t>ListTemplate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19870" y="2267174"/>
            <a:ext cx="1927890" cy="41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413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HeaderImage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055631" y="5095875"/>
            <a:ext cx="630208" cy="41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413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Title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27998" y="7535054"/>
            <a:ext cx="1686062" cy="41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413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Description</a:t>
            </a:r>
          </a:p>
        </p:txBody>
      </p:sp>
      <p:sp>
        <p:nvSpPr>
          <p:cNvPr id="27" name="Freeform 27"/>
          <p:cNvSpPr/>
          <p:nvPr/>
        </p:nvSpPr>
        <p:spPr>
          <a:xfrm>
            <a:off x="731412" y="2208066"/>
            <a:ext cx="3539305" cy="445690"/>
          </a:xfrm>
          <a:custGeom>
            <a:avLst/>
            <a:gdLst/>
            <a:ahLst/>
            <a:cxnLst/>
            <a:rect l="l" t="t" r="r" b="b"/>
            <a:pathLst>
              <a:path w="3539305" h="445690">
                <a:moveTo>
                  <a:pt x="0" y="0"/>
                </a:moveTo>
                <a:lnTo>
                  <a:pt x="3539305" y="0"/>
                </a:lnTo>
                <a:lnTo>
                  <a:pt x="3539305" y="445690"/>
                </a:lnTo>
                <a:lnTo>
                  <a:pt x="0" y="4456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88" t="-106265" r="-1630" b="-20535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2183642" y="2157882"/>
            <a:ext cx="2132293" cy="528814"/>
            <a:chOff x="0" y="0"/>
            <a:chExt cx="571843" cy="1418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71843" cy="141819"/>
            </a:xfrm>
            <a:custGeom>
              <a:avLst/>
              <a:gdLst/>
              <a:ahLst/>
              <a:cxnLst/>
              <a:rect l="l" t="t" r="r" b="b"/>
              <a:pathLst>
                <a:path w="571843" h="141819">
                  <a:moveTo>
                    <a:pt x="70909" y="0"/>
                  </a:moveTo>
                  <a:lnTo>
                    <a:pt x="500934" y="0"/>
                  </a:lnTo>
                  <a:cubicBezTo>
                    <a:pt x="540096" y="0"/>
                    <a:pt x="571843" y="31747"/>
                    <a:pt x="571843" y="70909"/>
                  </a:cubicBezTo>
                  <a:lnTo>
                    <a:pt x="571843" y="70909"/>
                  </a:lnTo>
                  <a:cubicBezTo>
                    <a:pt x="571843" y="89716"/>
                    <a:pt x="564373" y="107752"/>
                    <a:pt x="551075" y="121050"/>
                  </a:cubicBezTo>
                  <a:cubicBezTo>
                    <a:pt x="537776" y="134348"/>
                    <a:pt x="519740" y="141819"/>
                    <a:pt x="500934" y="141819"/>
                  </a:cubicBezTo>
                  <a:lnTo>
                    <a:pt x="70909" y="141819"/>
                  </a:lnTo>
                  <a:cubicBezTo>
                    <a:pt x="52103" y="141819"/>
                    <a:pt x="34067" y="134348"/>
                    <a:pt x="20769" y="121050"/>
                  </a:cubicBezTo>
                  <a:cubicBezTo>
                    <a:pt x="7471" y="107752"/>
                    <a:pt x="0" y="89716"/>
                    <a:pt x="0" y="70909"/>
                  </a:cubicBezTo>
                  <a:lnTo>
                    <a:pt x="0" y="70909"/>
                  </a:lnTo>
                  <a:cubicBezTo>
                    <a:pt x="0" y="52103"/>
                    <a:pt x="7471" y="34067"/>
                    <a:pt x="20769" y="20769"/>
                  </a:cubicBezTo>
                  <a:cubicBezTo>
                    <a:pt x="34067" y="7471"/>
                    <a:pt x="52103" y="0"/>
                    <a:pt x="709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A6071A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71843" cy="179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620326" y="1580830"/>
            <a:ext cx="1787708" cy="457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3142" b="1">
                <a:solidFill>
                  <a:srgbClr val="A6071A"/>
                </a:solidFill>
                <a:latin typeface="Arial Bold"/>
                <a:ea typeface="Arial Bold"/>
                <a:cs typeface="Arial Bold"/>
                <a:sym typeface="Arial Bold"/>
              </a:rPr>
              <a:t>Provider</a:t>
            </a:r>
          </a:p>
        </p:txBody>
      </p:sp>
      <p:sp>
        <p:nvSpPr>
          <p:cNvPr id="32" name="AutoShape 32"/>
          <p:cNvSpPr/>
          <p:nvPr/>
        </p:nvSpPr>
        <p:spPr>
          <a:xfrm flipV="1">
            <a:off x="4521715" y="2176408"/>
            <a:ext cx="389240" cy="299549"/>
          </a:xfrm>
          <a:prstGeom prst="line">
            <a:avLst/>
          </a:prstGeom>
          <a:ln w="38100" cap="flat">
            <a:solidFill>
              <a:srgbClr val="A6071A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id="{EA98674A-4C96-6A6D-A952-C46874A93101}"/>
              </a:ext>
            </a:extLst>
          </p:cNvPr>
          <p:cNvSpPr txBox="1"/>
          <p:nvPr/>
        </p:nvSpPr>
        <p:spPr>
          <a:xfrm>
            <a:off x="647998" y="127406"/>
            <a:ext cx="14580000" cy="17112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6119"/>
              </a:lnSpc>
            </a:pPr>
            <a:r>
              <a:rPr lang="en-US" sz="4400" b="1">
                <a:solidFill>
                  <a:srgbClr val="CC071E"/>
                </a:solidFill>
                <a:latin typeface="Arial Bold"/>
                <a:ea typeface="Arial Bold"/>
                <a:cs typeface="Arial Bold"/>
                <a:sym typeface="Arial Bold"/>
              </a:rPr>
              <a:t>Create New List Screen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89812" y="531740"/>
            <a:ext cx="1173177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>
            <a:grpSpLocks noGrp="1" noUngrp="1" noRot="1" noMove="1" noResize="1"/>
          </p:cNvGrpSpPr>
          <p:nvPr/>
        </p:nvGrpSpPr>
        <p:grpSpPr>
          <a:xfrm>
            <a:off x="-93065" y="1647000"/>
            <a:ext cx="18287970" cy="8640000"/>
            <a:chOff x="0" y="0"/>
            <a:chExt cx="24383960" cy="11520000"/>
          </a:xfrm>
        </p:grpSpPr>
        <p:sp>
          <p:nvSpPr>
            <p:cNvPr id="4" name="Freeform 4" descr="A screenshot of a computer  AI-generated content may be incorrect.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1520043"/>
            </a:xfrm>
            <a:custGeom>
              <a:avLst/>
              <a:gdLst/>
              <a:ahLst/>
              <a:cxnLst/>
              <a:rect l="l" t="t" r="r" b="b"/>
              <a:pathLst>
                <a:path w="24384000" h="11520043">
                  <a:moveTo>
                    <a:pt x="0" y="0"/>
                  </a:moveTo>
                  <a:lnTo>
                    <a:pt x="24384000" y="0"/>
                  </a:lnTo>
                  <a:lnTo>
                    <a:pt x="24384000" y="11520043"/>
                  </a:lnTo>
                  <a:lnTo>
                    <a:pt x="0" y="11520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6984" t="-12789" r="6897" b="-1651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05390" y="2540"/>
            <a:ext cx="15443541" cy="1647000"/>
            <a:chOff x="0" y="0"/>
            <a:chExt cx="19440000" cy="219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21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ListTemplate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9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ViewTypeSetting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126680" y="1447924"/>
            <a:ext cx="10195714" cy="8149710"/>
          </a:xfrm>
          <a:custGeom>
            <a:avLst/>
            <a:gdLst/>
            <a:ahLst/>
            <a:cxnLst/>
            <a:rect l="l" t="t" r="r" b="b"/>
            <a:pathLst>
              <a:path w="10195714" h="8149710">
                <a:moveTo>
                  <a:pt x="0" y="0"/>
                </a:moveTo>
                <a:lnTo>
                  <a:pt x="10195714" y="0"/>
                </a:lnTo>
                <a:lnTo>
                  <a:pt x="10195714" y="8149709"/>
                </a:lnTo>
                <a:lnTo>
                  <a:pt x="0" y="8149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337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89368" y="2786131"/>
            <a:ext cx="9521859" cy="1010225"/>
            <a:chOff x="0" y="0"/>
            <a:chExt cx="1962832" cy="2082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2832" cy="208247"/>
            </a:xfrm>
            <a:custGeom>
              <a:avLst/>
              <a:gdLst/>
              <a:ahLst/>
              <a:cxnLst/>
              <a:rect l="l" t="t" r="r" b="b"/>
              <a:pathLst>
                <a:path w="1962832" h="208247">
                  <a:moveTo>
                    <a:pt x="0" y="0"/>
                  </a:moveTo>
                  <a:lnTo>
                    <a:pt x="1962832" y="0"/>
                  </a:lnTo>
                  <a:lnTo>
                    <a:pt x="1962832" y="208247"/>
                  </a:lnTo>
                  <a:lnTo>
                    <a:pt x="0" y="208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5D39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62832" cy="246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17042" y="3023433"/>
            <a:ext cx="3669168" cy="47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766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TemplateSampleRow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465645" y="3291243"/>
            <a:ext cx="693235" cy="0"/>
          </a:xfrm>
          <a:prstGeom prst="line">
            <a:avLst/>
          </a:prstGeom>
          <a:ln w="47625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" name="Group 12"/>
          <p:cNvGrpSpPr/>
          <p:nvPr/>
        </p:nvGrpSpPr>
        <p:grpSpPr>
          <a:xfrm>
            <a:off x="7010788" y="6897926"/>
            <a:ext cx="3016959" cy="523453"/>
            <a:chOff x="0" y="0"/>
            <a:chExt cx="621915" cy="1079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1915" cy="107904"/>
            </a:xfrm>
            <a:custGeom>
              <a:avLst/>
              <a:gdLst/>
              <a:ahLst/>
              <a:cxnLst/>
              <a:rect l="l" t="t" r="r" b="b"/>
              <a:pathLst>
                <a:path w="621915" h="107904">
                  <a:moveTo>
                    <a:pt x="0" y="0"/>
                  </a:moveTo>
                  <a:lnTo>
                    <a:pt x="621915" y="0"/>
                  </a:lnTo>
                  <a:lnTo>
                    <a:pt x="621915" y="107904"/>
                  </a:lnTo>
                  <a:lnTo>
                    <a:pt x="0" y="107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5D3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21915" cy="14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924890" y="6840776"/>
            <a:ext cx="3669168" cy="47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766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ViewKeySetting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155362" y="7108587"/>
            <a:ext cx="693235" cy="0"/>
          </a:xfrm>
          <a:prstGeom prst="line">
            <a:avLst/>
          </a:prstGeom>
          <a:ln w="47625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7" name="Group 17"/>
          <p:cNvGrpSpPr/>
          <p:nvPr/>
        </p:nvGrpSpPr>
        <p:grpSpPr>
          <a:xfrm>
            <a:off x="2389368" y="4288057"/>
            <a:ext cx="8583147" cy="839398"/>
            <a:chOff x="0" y="0"/>
            <a:chExt cx="1769327" cy="173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69326" cy="173033"/>
            </a:xfrm>
            <a:custGeom>
              <a:avLst/>
              <a:gdLst/>
              <a:ahLst/>
              <a:cxnLst/>
              <a:rect l="l" t="t" r="r" b="b"/>
              <a:pathLst>
                <a:path w="1769326" h="173033">
                  <a:moveTo>
                    <a:pt x="0" y="0"/>
                  </a:moveTo>
                  <a:lnTo>
                    <a:pt x="1769326" y="0"/>
                  </a:lnTo>
                  <a:lnTo>
                    <a:pt x="1769326" y="173033"/>
                  </a:lnTo>
                  <a:lnTo>
                    <a:pt x="0" y="173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5D39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69327" cy="211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255719" y="4439946"/>
            <a:ext cx="2405055" cy="47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766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ViewType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1405180" y="4707756"/>
            <a:ext cx="693235" cy="0"/>
          </a:xfrm>
          <a:prstGeom prst="line">
            <a:avLst/>
          </a:prstGeom>
          <a:ln w="47625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Mind Map Simplify for User, Template, List, View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47000"/>
            <a:ext cx="18288000" cy="8640000"/>
            <a:chOff x="0" y="0"/>
            <a:chExt cx="24384000" cy="1152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1520043"/>
            </a:xfrm>
            <a:custGeom>
              <a:avLst/>
              <a:gdLst/>
              <a:ahLst/>
              <a:cxnLst/>
              <a:rect l="l" t="t" r="r" b="b"/>
              <a:pathLst>
                <a:path w="24384000" h="11520043">
                  <a:moveTo>
                    <a:pt x="0" y="0"/>
                  </a:moveTo>
                  <a:lnTo>
                    <a:pt x="24384000" y="0"/>
                  </a:lnTo>
                  <a:lnTo>
                    <a:pt x="24384000" y="11520043"/>
                  </a:lnTo>
                  <a:lnTo>
                    <a:pt x="0" y="11520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19876" t="3527" r="19864" b="2468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List Management 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3191" y="2205373"/>
            <a:ext cx="17730289" cy="6560207"/>
          </a:xfrm>
          <a:custGeom>
            <a:avLst/>
            <a:gdLst/>
            <a:ahLst/>
            <a:cxnLst/>
            <a:rect l="l" t="t" r="r" b="b"/>
            <a:pathLst>
              <a:path w="17730289" h="6560207">
                <a:moveTo>
                  <a:pt x="0" y="0"/>
                </a:moveTo>
                <a:lnTo>
                  <a:pt x="17730289" y="0"/>
                </a:lnTo>
                <a:lnTo>
                  <a:pt x="17730289" y="6560207"/>
                </a:lnTo>
                <a:lnTo>
                  <a:pt x="0" y="6560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19988" y="3094251"/>
            <a:ext cx="1557110" cy="4914959"/>
            <a:chOff x="0" y="0"/>
            <a:chExt cx="320982" cy="10131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0982" cy="1013168"/>
            </a:xfrm>
            <a:custGeom>
              <a:avLst/>
              <a:gdLst/>
              <a:ahLst/>
              <a:cxnLst/>
              <a:rect l="l" t="t" r="r" b="b"/>
              <a:pathLst>
                <a:path w="320982" h="1013168">
                  <a:moveTo>
                    <a:pt x="0" y="0"/>
                  </a:moveTo>
                  <a:lnTo>
                    <a:pt x="320982" y="0"/>
                  </a:lnTo>
                  <a:lnTo>
                    <a:pt x="320982" y="1013168"/>
                  </a:lnTo>
                  <a:lnTo>
                    <a:pt x="0" y="10131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A6071A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20982" cy="1051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526005" y="1589850"/>
            <a:ext cx="3669168" cy="47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766" b="1">
                <a:solidFill>
                  <a:srgbClr val="A6071A"/>
                </a:solidFill>
                <a:latin typeface="Arial Bold"/>
                <a:ea typeface="Arial Bold"/>
                <a:cs typeface="Arial Bold"/>
                <a:sym typeface="Arial Bold"/>
              </a:rPr>
              <a:t>ListDynamicColumn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1199563" y="2141312"/>
            <a:ext cx="77383" cy="760396"/>
          </a:xfrm>
          <a:prstGeom prst="line">
            <a:avLst/>
          </a:prstGeom>
          <a:ln w="38100" cap="flat">
            <a:solidFill>
              <a:srgbClr val="A6071A"/>
            </a:solidFill>
            <a:prstDash val="solid"/>
            <a:headEnd type="triangle" w="lg" len="med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201738" y="4722416"/>
            <a:ext cx="16316178" cy="629285"/>
            <a:chOff x="0" y="0"/>
            <a:chExt cx="3363411" cy="1297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63411" cy="129721"/>
            </a:xfrm>
            <a:custGeom>
              <a:avLst/>
              <a:gdLst/>
              <a:ahLst/>
              <a:cxnLst/>
              <a:rect l="l" t="t" r="r" b="b"/>
              <a:pathLst>
                <a:path w="3363411" h="129721">
                  <a:moveTo>
                    <a:pt x="0" y="0"/>
                  </a:moveTo>
                  <a:lnTo>
                    <a:pt x="3363411" y="0"/>
                  </a:lnTo>
                  <a:lnTo>
                    <a:pt x="3363411" y="129721"/>
                  </a:lnTo>
                  <a:lnTo>
                    <a:pt x="0" y="129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A6071A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363411" cy="167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639872" y="6296345"/>
            <a:ext cx="3669168" cy="47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766" b="1">
                <a:solidFill>
                  <a:srgbClr val="A6071A"/>
                </a:solidFill>
                <a:latin typeface="Arial Bold"/>
                <a:ea typeface="Arial Bold"/>
                <a:cs typeface="Arial Bold"/>
                <a:sym typeface="Arial Bold"/>
              </a:rPr>
              <a:t>ListRow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4344577" y="5551730"/>
            <a:ext cx="6806" cy="594476"/>
          </a:xfrm>
          <a:prstGeom prst="line">
            <a:avLst/>
          </a:prstGeom>
          <a:ln w="38100" cap="flat">
            <a:solidFill>
              <a:srgbClr val="A6071A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1865079" y="3943097"/>
            <a:ext cx="3669168" cy="47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766" b="1">
                <a:solidFill>
                  <a:srgbClr val="A6071A"/>
                </a:solidFill>
                <a:latin typeface="Arial Bold"/>
                <a:ea typeface="Arial Bold"/>
                <a:cs typeface="Arial Bold"/>
                <a:sym typeface="Arial Bold"/>
              </a:rPr>
              <a:t>ListCellValue</a:t>
            </a:r>
          </a:p>
        </p:txBody>
      </p:sp>
      <p:sp>
        <p:nvSpPr>
          <p:cNvPr id="18" name="AutoShape 18"/>
          <p:cNvSpPr/>
          <p:nvPr/>
        </p:nvSpPr>
        <p:spPr>
          <a:xfrm flipH="1">
            <a:off x="11626512" y="4210908"/>
            <a:ext cx="704279" cy="697702"/>
          </a:xfrm>
          <a:prstGeom prst="line">
            <a:avLst/>
          </a:prstGeom>
          <a:ln w="38100" cap="flat">
            <a:solidFill>
              <a:srgbClr val="A6071A"/>
            </a:solidFill>
            <a:prstDash val="solid"/>
            <a:headEnd type="triangle" w="lg" len="med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List Management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7998" y="1871258"/>
            <a:ext cx="8530829" cy="5801535"/>
            <a:chOff x="0" y="0"/>
            <a:chExt cx="11374438" cy="77353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74501" cy="7735443"/>
            </a:xfrm>
            <a:custGeom>
              <a:avLst/>
              <a:gdLst/>
              <a:ahLst/>
              <a:cxnLst/>
              <a:rect l="l" t="t" r="r" b="b"/>
              <a:pathLst>
                <a:path w="11374501" h="7735443">
                  <a:moveTo>
                    <a:pt x="0" y="0"/>
                  </a:moveTo>
                  <a:lnTo>
                    <a:pt x="11374501" y="0"/>
                  </a:lnTo>
                  <a:lnTo>
                    <a:pt x="11374501" y="7735443"/>
                  </a:lnTo>
                  <a:lnTo>
                    <a:pt x="0" y="7735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143998" y="1871258"/>
            <a:ext cx="8373643" cy="7630590"/>
            <a:chOff x="0" y="0"/>
            <a:chExt cx="11164858" cy="10174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64824" cy="10174097"/>
            </a:xfrm>
            <a:custGeom>
              <a:avLst/>
              <a:gdLst/>
              <a:ahLst/>
              <a:cxnLst/>
              <a:rect l="l" t="t" r="r" b="b"/>
              <a:pathLst>
                <a:path w="11164824" h="10174097">
                  <a:moveTo>
                    <a:pt x="0" y="0"/>
                  </a:moveTo>
                  <a:lnTo>
                    <a:pt x="11164824" y="0"/>
                  </a:lnTo>
                  <a:lnTo>
                    <a:pt x="11164824" y="10174097"/>
                  </a:lnTo>
                  <a:lnTo>
                    <a:pt x="0" y="1017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List Management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7997" y="1434510"/>
            <a:ext cx="16992005" cy="8030469"/>
            <a:chOff x="0" y="0"/>
            <a:chExt cx="22656006" cy="107072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56037" cy="10707243"/>
            </a:xfrm>
            <a:custGeom>
              <a:avLst/>
              <a:gdLst/>
              <a:ahLst/>
              <a:cxnLst/>
              <a:rect l="l" t="t" r="r" b="b"/>
              <a:pathLst>
                <a:path w="22656037" h="10707243">
                  <a:moveTo>
                    <a:pt x="0" y="0"/>
                  </a:moveTo>
                  <a:lnTo>
                    <a:pt x="22656037" y="0"/>
                  </a:lnTo>
                  <a:lnTo>
                    <a:pt x="22656037" y="10707243"/>
                  </a:lnTo>
                  <a:lnTo>
                    <a:pt x="0" y="10707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647000"/>
            <a:ext cx="18288000" cy="8640000"/>
            <a:chOff x="0" y="0"/>
            <a:chExt cx="24384000" cy="1152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1520043"/>
            </a:xfrm>
            <a:custGeom>
              <a:avLst/>
              <a:gdLst/>
              <a:ahLst/>
              <a:cxnLst/>
              <a:rect l="l" t="t" r="r" b="b"/>
              <a:pathLst>
                <a:path w="24384000" h="11520043">
                  <a:moveTo>
                    <a:pt x="0" y="0"/>
                  </a:moveTo>
                  <a:lnTo>
                    <a:pt x="24384000" y="0"/>
                  </a:lnTo>
                  <a:lnTo>
                    <a:pt x="24384000" y="11520043"/>
                  </a:lnTo>
                  <a:lnTo>
                    <a:pt x="0" y="115200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1647000"/>
            <a:ext cx="18288000" cy="3240000"/>
            <a:chOff x="0" y="0"/>
            <a:chExt cx="24384000" cy="432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4320032"/>
            </a:xfrm>
            <a:custGeom>
              <a:avLst/>
              <a:gdLst/>
              <a:ahLst/>
              <a:cxnLst/>
              <a:rect l="l" t="t" r="r" b="b"/>
              <a:pathLst>
                <a:path w="24384000" h="4320032">
                  <a:moveTo>
                    <a:pt x="0" y="0"/>
                  </a:moveTo>
                  <a:lnTo>
                    <a:pt x="24384000" y="0"/>
                  </a:lnTo>
                  <a:lnTo>
                    <a:pt x="24384000" y="4320032"/>
                  </a:lnTo>
                  <a:lnTo>
                    <a:pt x="0" y="432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1178" r="-48" b="-9117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69533" y="8725800"/>
            <a:ext cx="1699706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07173"/>
                </a:solidFill>
                <a:latin typeface="Arial"/>
                <a:ea typeface="Arial"/>
                <a:cs typeface="Arial"/>
                <a:sym typeface="Arial"/>
              </a:rPr>
              <a:t>bbv Software Services AG  |  Date: 25/07/2025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45468" y="6026343"/>
            <a:ext cx="16997062" cy="2565350"/>
            <a:chOff x="0" y="0"/>
            <a:chExt cx="22662750" cy="3420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662750" cy="3420467"/>
            </a:xfrm>
            <a:custGeom>
              <a:avLst/>
              <a:gdLst/>
              <a:ahLst/>
              <a:cxnLst/>
              <a:rect l="l" t="t" r="r" b="b"/>
              <a:pathLst>
                <a:path w="22662750" h="3420467">
                  <a:moveTo>
                    <a:pt x="0" y="0"/>
                  </a:moveTo>
                  <a:lnTo>
                    <a:pt x="22662750" y="0"/>
                  </a:lnTo>
                  <a:lnTo>
                    <a:pt x="22662750" y="3420467"/>
                  </a:lnTo>
                  <a:lnTo>
                    <a:pt x="0" y="3420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2662750" cy="344904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CC071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Young Professional Internship Program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Manage Access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00285" y="1389825"/>
            <a:ext cx="6487431" cy="8087853"/>
            <a:chOff x="0" y="0"/>
            <a:chExt cx="8649908" cy="107838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49970" cy="10783824"/>
            </a:xfrm>
            <a:custGeom>
              <a:avLst/>
              <a:gdLst/>
              <a:ahLst/>
              <a:cxnLst/>
              <a:rect l="l" t="t" r="r" b="b"/>
              <a:pathLst>
                <a:path w="8649970" h="10783824">
                  <a:moveTo>
                    <a:pt x="0" y="0"/>
                  </a:moveTo>
                  <a:lnTo>
                    <a:pt x="8649970" y="0"/>
                  </a:lnTo>
                  <a:lnTo>
                    <a:pt x="8649970" y="10783824"/>
                  </a:lnTo>
                  <a:lnTo>
                    <a:pt x="0" y="10783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647000"/>
            <a:ext cx="18288000" cy="8640000"/>
            <a:chOff x="0" y="0"/>
            <a:chExt cx="24384000" cy="1152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1520043"/>
            </a:xfrm>
            <a:custGeom>
              <a:avLst/>
              <a:gdLst/>
              <a:ahLst/>
              <a:cxnLst/>
              <a:rect l="l" t="t" r="r" b="b"/>
              <a:pathLst>
                <a:path w="24384000" h="11520043">
                  <a:moveTo>
                    <a:pt x="0" y="0"/>
                  </a:moveTo>
                  <a:lnTo>
                    <a:pt x="24384000" y="0"/>
                  </a:lnTo>
                  <a:lnTo>
                    <a:pt x="24384000" y="11520043"/>
                  </a:lnTo>
                  <a:lnTo>
                    <a:pt x="0" y="115200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1647000"/>
            <a:ext cx="18288000" cy="3240000"/>
            <a:chOff x="0" y="0"/>
            <a:chExt cx="24384000" cy="432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4320032"/>
            </a:xfrm>
            <a:custGeom>
              <a:avLst/>
              <a:gdLst/>
              <a:ahLst/>
              <a:cxnLst/>
              <a:rect l="l" t="t" r="r" b="b"/>
              <a:pathLst>
                <a:path w="24384000" h="4320032">
                  <a:moveTo>
                    <a:pt x="0" y="0"/>
                  </a:moveTo>
                  <a:lnTo>
                    <a:pt x="24384000" y="0"/>
                  </a:lnTo>
                  <a:lnTo>
                    <a:pt x="24384000" y="4320032"/>
                  </a:lnTo>
                  <a:lnTo>
                    <a:pt x="0" y="432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1178" r="-48" b="-9117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47998" y="6369243"/>
            <a:ext cx="16997062" cy="2215992"/>
            <a:chOff x="0" y="0"/>
            <a:chExt cx="22662750" cy="29546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662750" cy="2954656"/>
            </a:xfrm>
            <a:custGeom>
              <a:avLst/>
              <a:gdLst/>
              <a:ahLst/>
              <a:cxnLst/>
              <a:rect l="l" t="t" r="r" b="b"/>
              <a:pathLst>
                <a:path w="22662750" h="2954656">
                  <a:moveTo>
                    <a:pt x="0" y="0"/>
                  </a:moveTo>
                  <a:lnTo>
                    <a:pt x="22662750" y="0"/>
                  </a:lnTo>
                  <a:lnTo>
                    <a:pt x="22662750" y="2954656"/>
                  </a:lnTo>
                  <a:lnTo>
                    <a:pt x="0" y="29546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42875"/>
              <a:ext cx="22662750" cy="30975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Example data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647000"/>
            <a:ext cx="18288000" cy="8640000"/>
            <a:chOff x="0" y="0"/>
            <a:chExt cx="24384000" cy="1152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1520043"/>
            </a:xfrm>
            <a:custGeom>
              <a:avLst/>
              <a:gdLst/>
              <a:ahLst/>
              <a:cxnLst/>
              <a:rect l="l" t="t" r="r" b="b"/>
              <a:pathLst>
                <a:path w="24384000" h="11520043">
                  <a:moveTo>
                    <a:pt x="0" y="0"/>
                  </a:moveTo>
                  <a:lnTo>
                    <a:pt x="24384000" y="0"/>
                  </a:lnTo>
                  <a:lnTo>
                    <a:pt x="24384000" y="11520043"/>
                  </a:lnTo>
                  <a:lnTo>
                    <a:pt x="0" y="11520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49" r="-9" b="-174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Example Data – Custom Columns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1647456"/>
            <a:ext cx="9144000" cy="8639088"/>
            <a:chOff x="0" y="0"/>
            <a:chExt cx="12192000" cy="115187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11518773"/>
            </a:xfrm>
            <a:custGeom>
              <a:avLst/>
              <a:gdLst/>
              <a:ahLst/>
              <a:cxnLst/>
              <a:rect l="l" t="t" r="r" b="b"/>
              <a:pathLst>
                <a:path w="12192000" h="11518773">
                  <a:moveTo>
                    <a:pt x="0" y="0"/>
                  </a:moveTo>
                  <a:lnTo>
                    <a:pt x="12192000" y="0"/>
                  </a:lnTo>
                  <a:lnTo>
                    <a:pt x="12192000" y="11518773"/>
                  </a:lnTo>
                  <a:lnTo>
                    <a:pt x="0" y="11518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59" r="-76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Example Data – Custom Columns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123992" y="1663482"/>
            <a:ext cx="6516009" cy="8073564"/>
            <a:chOff x="0" y="0"/>
            <a:chExt cx="8688012" cy="107647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88070" cy="10764774"/>
            </a:xfrm>
            <a:custGeom>
              <a:avLst/>
              <a:gdLst/>
              <a:ahLst/>
              <a:cxnLst/>
              <a:rect l="l" t="t" r="r" b="b"/>
              <a:pathLst>
                <a:path w="8688070" h="10764774">
                  <a:moveTo>
                    <a:pt x="0" y="0"/>
                  </a:moveTo>
                  <a:lnTo>
                    <a:pt x="8688070" y="0"/>
                  </a:lnTo>
                  <a:lnTo>
                    <a:pt x="8688070" y="10764774"/>
                  </a:lnTo>
                  <a:lnTo>
                    <a:pt x="0" y="107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Example Data – Custom Columns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66290" y="2272167"/>
            <a:ext cx="8930586" cy="3106291"/>
            <a:chOff x="0" y="0"/>
            <a:chExt cx="11907448" cy="4141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07393" cy="4141724"/>
            </a:xfrm>
            <a:custGeom>
              <a:avLst/>
              <a:gdLst/>
              <a:ahLst/>
              <a:cxnLst/>
              <a:rect l="l" t="t" r="r" b="b"/>
              <a:pathLst>
                <a:path w="11907393" h="4141724">
                  <a:moveTo>
                    <a:pt x="0" y="0"/>
                  </a:moveTo>
                  <a:lnTo>
                    <a:pt x="11907393" y="0"/>
                  </a:lnTo>
                  <a:lnTo>
                    <a:pt x="11907393" y="4141724"/>
                  </a:lnTo>
                  <a:lnTo>
                    <a:pt x="0" y="4141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762424" y="2272167"/>
            <a:ext cx="2759823" cy="2679439"/>
            <a:chOff x="0" y="0"/>
            <a:chExt cx="3679764" cy="35725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9825" cy="3572637"/>
            </a:xfrm>
            <a:custGeom>
              <a:avLst/>
              <a:gdLst/>
              <a:ahLst/>
              <a:cxnLst/>
              <a:rect l="l" t="t" r="r" b="b"/>
              <a:pathLst>
                <a:path w="3679825" h="3572637">
                  <a:moveTo>
                    <a:pt x="0" y="0"/>
                  </a:moveTo>
                  <a:lnTo>
                    <a:pt x="3679825" y="0"/>
                  </a:lnTo>
                  <a:lnTo>
                    <a:pt x="3679825" y="3572637"/>
                  </a:lnTo>
                  <a:lnTo>
                    <a:pt x="0" y="3572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1" b="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762424" y="6359806"/>
            <a:ext cx="10918156" cy="3106292"/>
            <a:chOff x="0" y="0"/>
            <a:chExt cx="14557542" cy="41417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57502" cy="4141724"/>
            </a:xfrm>
            <a:custGeom>
              <a:avLst/>
              <a:gdLst/>
              <a:ahLst/>
              <a:cxnLst/>
              <a:rect l="l" t="t" r="r" b="b"/>
              <a:pathLst>
                <a:path w="14557502" h="4141724">
                  <a:moveTo>
                    <a:pt x="0" y="0"/>
                  </a:moveTo>
                  <a:lnTo>
                    <a:pt x="14557502" y="0"/>
                  </a:lnTo>
                  <a:lnTo>
                    <a:pt x="14557502" y="4141724"/>
                  </a:lnTo>
                  <a:lnTo>
                    <a:pt x="0" y="4141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Example Data – Custom Columns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94368" y="2388573"/>
            <a:ext cx="7288533" cy="4425182"/>
            <a:chOff x="0" y="0"/>
            <a:chExt cx="9718044" cy="59002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18040" cy="5900293"/>
            </a:xfrm>
            <a:custGeom>
              <a:avLst/>
              <a:gdLst/>
              <a:ahLst/>
              <a:cxnLst/>
              <a:rect l="l" t="t" r="r" b="b"/>
              <a:pathLst>
                <a:path w="9718040" h="5900293">
                  <a:moveTo>
                    <a:pt x="0" y="0"/>
                  </a:moveTo>
                  <a:lnTo>
                    <a:pt x="9718040" y="0"/>
                  </a:lnTo>
                  <a:lnTo>
                    <a:pt x="9718040" y="5900293"/>
                  </a:lnTo>
                  <a:lnTo>
                    <a:pt x="0" y="5900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47997" y="2388573"/>
            <a:ext cx="9595192" cy="4425182"/>
            <a:chOff x="0" y="0"/>
            <a:chExt cx="12793590" cy="59002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93599" cy="5900293"/>
            </a:xfrm>
            <a:custGeom>
              <a:avLst/>
              <a:gdLst/>
              <a:ahLst/>
              <a:cxnLst/>
              <a:rect l="l" t="t" r="r" b="b"/>
              <a:pathLst>
                <a:path w="12793599" h="5900293">
                  <a:moveTo>
                    <a:pt x="0" y="0"/>
                  </a:moveTo>
                  <a:lnTo>
                    <a:pt x="12793599" y="0"/>
                  </a:lnTo>
                  <a:lnTo>
                    <a:pt x="12793599" y="5900293"/>
                  </a:lnTo>
                  <a:lnTo>
                    <a:pt x="0" y="5900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Example Data – Custom Columns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7998" y="2161350"/>
            <a:ext cx="9724726" cy="4145689"/>
            <a:chOff x="0" y="0"/>
            <a:chExt cx="12966302" cy="55275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66319" cy="5527548"/>
            </a:xfrm>
            <a:custGeom>
              <a:avLst/>
              <a:gdLst/>
              <a:ahLst/>
              <a:cxnLst/>
              <a:rect l="l" t="t" r="r" b="b"/>
              <a:pathLst>
                <a:path w="12966319" h="5527548">
                  <a:moveTo>
                    <a:pt x="0" y="0"/>
                  </a:moveTo>
                  <a:lnTo>
                    <a:pt x="12966319" y="0"/>
                  </a:lnTo>
                  <a:lnTo>
                    <a:pt x="12966319" y="5527548"/>
                  </a:lnTo>
                  <a:lnTo>
                    <a:pt x="0" y="5527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358404" y="6732000"/>
            <a:ext cx="9221314" cy="2787300"/>
            <a:chOff x="0" y="0"/>
            <a:chExt cx="12295086" cy="371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95124" cy="3716401"/>
            </a:xfrm>
            <a:custGeom>
              <a:avLst/>
              <a:gdLst/>
              <a:ahLst/>
              <a:cxnLst/>
              <a:rect l="l" t="t" r="r" b="b"/>
              <a:pathLst>
                <a:path w="12295124" h="3716401">
                  <a:moveTo>
                    <a:pt x="0" y="0"/>
                  </a:moveTo>
                  <a:lnTo>
                    <a:pt x="12295124" y="0"/>
                  </a:lnTo>
                  <a:lnTo>
                    <a:pt x="12295124" y="3716401"/>
                  </a:lnTo>
                  <a:lnTo>
                    <a:pt x="0" y="3716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969061" y="4086078"/>
            <a:ext cx="3415190" cy="1057422"/>
            <a:chOff x="0" y="0"/>
            <a:chExt cx="4553586" cy="1409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53585" cy="1409954"/>
            </a:xfrm>
            <a:custGeom>
              <a:avLst/>
              <a:gdLst/>
              <a:ahLst/>
              <a:cxnLst/>
              <a:rect l="l" t="t" r="r" b="b"/>
              <a:pathLst>
                <a:path w="4553585" h="1409954">
                  <a:moveTo>
                    <a:pt x="0" y="0"/>
                  </a:moveTo>
                  <a:lnTo>
                    <a:pt x="4553585" y="0"/>
                  </a:lnTo>
                  <a:lnTo>
                    <a:pt x="4553585" y="1409954"/>
                  </a:lnTo>
                  <a:lnTo>
                    <a:pt x="0" y="1409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969061" y="1930565"/>
            <a:ext cx="4172532" cy="2043398"/>
            <a:chOff x="0" y="0"/>
            <a:chExt cx="5563376" cy="27245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63362" cy="2724531"/>
            </a:xfrm>
            <a:custGeom>
              <a:avLst/>
              <a:gdLst/>
              <a:ahLst/>
              <a:cxnLst/>
              <a:rect l="l" t="t" r="r" b="b"/>
              <a:pathLst>
                <a:path w="5563362" h="2724531">
                  <a:moveTo>
                    <a:pt x="0" y="0"/>
                  </a:moveTo>
                  <a:lnTo>
                    <a:pt x="5563362" y="0"/>
                  </a:lnTo>
                  <a:lnTo>
                    <a:pt x="5563362" y="2724531"/>
                  </a:lnTo>
                  <a:lnTo>
                    <a:pt x="0" y="2724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Example Data – Custom Columns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7727" y="1647000"/>
            <a:ext cx="4429743" cy="8087853"/>
            <a:chOff x="0" y="0"/>
            <a:chExt cx="5906324" cy="107838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06262" cy="10783824"/>
            </a:xfrm>
            <a:custGeom>
              <a:avLst/>
              <a:gdLst/>
              <a:ahLst/>
              <a:cxnLst/>
              <a:rect l="l" t="t" r="r" b="b"/>
              <a:pathLst>
                <a:path w="5906262" h="10783824">
                  <a:moveTo>
                    <a:pt x="0" y="0"/>
                  </a:moveTo>
                  <a:lnTo>
                    <a:pt x="5906262" y="0"/>
                  </a:lnTo>
                  <a:lnTo>
                    <a:pt x="5906262" y="10783824"/>
                  </a:lnTo>
                  <a:lnTo>
                    <a:pt x="0" y="10783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340099" y="1647000"/>
            <a:ext cx="8602275" cy="2557819"/>
            <a:chOff x="0" y="0"/>
            <a:chExt cx="11469700" cy="34104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469751" cy="3410458"/>
            </a:xfrm>
            <a:custGeom>
              <a:avLst/>
              <a:gdLst/>
              <a:ahLst/>
              <a:cxnLst/>
              <a:rect l="l" t="t" r="r" b="b"/>
              <a:pathLst>
                <a:path w="11469751" h="3410458">
                  <a:moveTo>
                    <a:pt x="0" y="0"/>
                  </a:moveTo>
                  <a:lnTo>
                    <a:pt x="11469751" y="0"/>
                  </a:lnTo>
                  <a:lnTo>
                    <a:pt x="11469751" y="3410458"/>
                  </a:lnTo>
                  <a:lnTo>
                    <a:pt x="0" y="3410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Example Data – Custom Columns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16498" y="2275906"/>
            <a:ext cx="9423504" cy="3277742"/>
            <a:chOff x="0" y="0"/>
            <a:chExt cx="12564672" cy="43703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64618" cy="4370324"/>
            </a:xfrm>
            <a:custGeom>
              <a:avLst/>
              <a:gdLst/>
              <a:ahLst/>
              <a:cxnLst/>
              <a:rect l="l" t="t" r="r" b="b"/>
              <a:pathLst>
                <a:path w="12564618" h="4370324">
                  <a:moveTo>
                    <a:pt x="0" y="0"/>
                  </a:moveTo>
                  <a:lnTo>
                    <a:pt x="12564618" y="0"/>
                  </a:lnTo>
                  <a:lnTo>
                    <a:pt x="12564618" y="4370324"/>
                  </a:lnTo>
                  <a:lnTo>
                    <a:pt x="0" y="4370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90947" y="2275906"/>
            <a:ext cx="2953622" cy="2867593"/>
            <a:chOff x="0" y="0"/>
            <a:chExt cx="3938162" cy="38234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38143" cy="3823462"/>
            </a:xfrm>
            <a:custGeom>
              <a:avLst/>
              <a:gdLst/>
              <a:ahLst/>
              <a:cxnLst/>
              <a:rect l="l" t="t" r="r" b="b"/>
              <a:pathLst>
                <a:path w="3938143" h="3823462">
                  <a:moveTo>
                    <a:pt x="0" y="0"/>
                  </a:moveTo>
                  <a:lnTo>
                    <a:pt x="3938143" y="0"/>
                  </a:lnTo>
                  <a:lnTo>
                    <a:pt x="3938143" y="3823462"/>
                  </a:lnTo>
                  <a:lnTo>
                    <a:pt x="0" y="3823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390947" y="6182555"/>
            <a:ext cx="9495808" cy="3277742"/>
            <a:chOff x="0" y="0"/>
            <a:chExt cx="12661078" cy="43703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61138" cy="4370324"/>
            </a:xfrm>
            <a:custGeom>
              <a:avLst/>
              <a:gdLst/>
              <a:ahLst/>
              <a:cxnLst/>
              <a:rect l="l" t="t" r="r" b="b"/>
              <a:pathLst>
                <a:path w="12661138" h="4370324">
                  <a:moveTo>
                    <a:pt x="0" y="0"/>
                  </a:moveTo>
                  <a:lnTo>
                    <a:pt x="12661138" y="0"/>
                  </a:lnTo>
                  <a:lnTo>
                    <a:pt x="12661138" y="4370324"/>
                  </a:lnTo>
                  <a:lnTo>
                    <a:pt x="0" y="4370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Example Data – Custom Columns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49668" y="6541217"/>
            <a:ext cx="8038132" cy="3422175"/>
            <a:chOff x="0" y="0"/>
            <a:chExt cx="10717510" cy="45629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17530" cy="4562856"/>
            </a:xfrm>
            <a:custGeom>
              <a:avLst/>
              <a:gdLst/>
              <a:ahLst/>
              <a:cxnLst/>
              <a:rect l="l" t="t" r="r" b="b"/>
              <a:pathLst>
                <a:path w="10717530" h="4562856">
                  <a:moveTo>
                    <a:pt x="0" y="0"/>
                  </a:moveTo>
                  <a:lnTo>
                    <a:pt x="10717530" y="0"/>
                  </a:lnTo>
                  <a:lnTo>
                    <a:pt x="10717530" y="4562856"/>
                  </a:lnTo>
                  <a:lnTo>
                    <a:pt x="0" y="4562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47998" y="2143592"/>
            <a:ext cx="11245832" cy="3901032"/>
            <a:chOff x="0" y="0"/>
            <a:chExt cx="14994442" cy="5201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994382" cy="5201412"/>
            </a:xfrm>
            <a:custGeom>
              <a:avLst/>
              <a:gdLst/>
              <a:ahLst/>
              <a:cxnLst/>
              <a:rect l="l" t="t" r="r" b="b"/>
              <a:pathLst>
                <a:path w="14994382" h="5201412">
                  <a:moveTo>
                    <a:pt x="0" y="0"/>
                  </a:moveTo>
                  <a:lnTo>
                    <a:pt x="14994382" y="0"/>
                  </a:lnTo>
                  <a:lnTo>
                    <a:pt x="14994382" y="5201412"/>
                  </a:lnTo>
                  <a:lnTo>
                    <a:pt x="0" y="5201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647000"/>
            <a:ext cx="18288000" cy="8640000"/>
            <a:chOff x="0" y="0"/>
            <a:chExt cx="24384000" cy="1152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1520043"/>
            </a:xfrm>
            <a:custGeom>
              <a:avLst/>
              <a:gdLst/>
              <a:ahLst/>
              <a:cxnLst/>
              <a:rect l="l" t="t" r="r" b="b"/>
              <a:pathLst>
                <a:path w="24384000" h="11520043">
                  <a:moveTo>
                    <a:pt x="0" y="0"/>
                  </a:moveTo>
                  <a:lnTo>
                    <a:pt x="24384000" y="0"/>
                  </a:lnTo>
                  <a:lnTo>
                    <a:pt x="24384000" y="11520043"/>
                  </a:lnTo>
                  <a:lnTo>
                    <a:pt x="0" y="115200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1647000"/>
            <a:ext cx="18288000" cy="3240000"/>
            <a:chOff x="0" y="0"/>
            <a:chExt cx="24384000" cy="432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4320032"/>
            </a:xfrm>
            <a:custGeom>
              <a:avLst/>
              <a:gdLst/>
              <a:ahLst/>
              <a:cxnLst/>
              <a:rect l="l" t="t" r="r" b="b"/>
              <a:pathLst>
                <a:path w="24384000" h="4320032">
                  <a:moveTo>
                    <a:pt x="0" y="0"/>
                  </a:moveTo>
                  <a:lnTo>
                    <a:pt x="24384000" y="0"/>
                  </a:lnTo>
                  <a:lnTo>
                    <a:pt x="24384000" y="4320032"/>
                  </a:lnTo>
                  <a:lnTo>
                    <a:pt x="0" y="432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5882" r="-46" b="-5588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4189198" y="8639175"/>
            <a:ext cx="990814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07173"/>
                </a:solidFill>
                <a:latin typeface="Arial"/>
                <a:ea typeface="Arial"/>
                <a:cs typeface="Arial"/>
                <a:sym typeface="Arial"/>
              </a:rPr>
              <a:t>bbv Software Services AG  |  Date: 21/07/2025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42936" y="5802287"/>
            <a:ext cx="16997062" cy="2428494"/>
            <a:chOff x="0" y="0"/>
            <a:chExt cx="22662750" cy="32379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662750" cy="3237992"/>
            </a:xfrm>
            <a:custGeom>
              <a:avLst/>
              <a:gdLst/>
              <a:ahLst/>
              <a:cxnLst/>
              <a:rect l="l" t="t" r="r" b="b"/>
              <a:pathLst>
                <a:path w="22662750" h="3237992">
                  <a:moveTo>
                    <a:pt x="0" y="0"/>
                  </a:moveTo>
                  <a:lnTo>
                    <a:pt x="22662750" y="0"/>
                  </a:lnTo>
                  <a:lnTo>
                    <a:pt x="22662750" y="3237992"/>
                  </a:lnTo>
                  <a:lnTo>
                    <a:pt x="0" y="3237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22662750" cy="338086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8640"/>
                </a:lnSpc>
              </a:pPr>
              <a:r>
                <a:rPr lang="en-US" sz="7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Presentation on Microsoft Lists Functionalities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393746" y="3520299"/>
            <a:ext cx="2198443" cy="405000"/>
          </a:xfrm>
          <a:custGeom>
            <a:avLst/>
            <a:gdLst/>
            <a:ahLst/>
            <a:cxnLst/>
            <a:rect l="l" t="t" r="r" b="b"/>
            <a:pathLst>
              <a:path w="2198443" h="405000">
                <a:moveTo>
                  <a:pt x="0" y="0"/>
                </a:moveTo>
                <a:lnTo>
                  <a:pt x="2198444" y="0"/>
                </a:lnTo>
                <a:lnTo>
                  <a:pt x="2198444" y="405000"/>
                </a:lnTo>
                <a:lnTo>
                  <a:pt x="0" y="40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22" b="-52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272448" y="4099083"/>
            <a:ext cx="1725807" cy="202500"/>
          </a:xfrm>
          <a:custGeom>
            <a:avLst/>
            <a:gdLst/>
            <a:ahLst/>
            <a:cxnLst/>
            <a:rect l="l" t="t" r="r" b="b"/>
            <a:pathLst>
              <a:path w="1725807" h="202500">
                <a:moveTo>
                  <a:pt x="0" y="0"/>
                </a:moveTo>
                <a:lnTo>
                  <a:pt x="1725807" y="0"/>
                </a:lnTo>
                <a:lnTo>
                  <a:pt x="1725807" y="202500"/>
                </a:lnTo>
                <a:lnTo>
                  <a:pt x="0" y="202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509" b="-150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393746" y="4086951"/>
            <a:ext cx="635702" cy="222750"/>
          </a:xfrm>
          <a:custGeom>
            <a:avLst/>
            <a:gdLst/>
            <a:ahLst/>
            <a:cxnLst/>
            <a:rect l="l" t="t" r="r" b="b"/>
            <a:pathLst>
              <a:path w="635702" h="222750">
                <a:moveTo>
                  <a:pt x="0" y="0"/>
                </a:moveTo>
                <a:lnTo>
                  <a:pt x="635702" y="0"/>
                </a:lnTo>
                <a:lnTo>
                  <a:pt x="635702" y="222750"/>
                </a:lnTo>
                <a:lnTo>
                  <a:pt x="0" y="2227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114" b="-1114"/>
            </a:stretch>
          </a:blipFill>
        </p:spPr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647000"/>
            <a:ext cx="18288000" cy="8640000"/>
            <a:chOff x="0" y="0"/>
            <a:chExt cx="24384000" cy="1152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1520043"/>
            </a:xfrm>
            <a:custGeom>
              <a:avLst/>
              <a:gdLst/>
              <a:ahLst/>
              <a:cxnLst/>
              <a:rect l="l" t="t" r="r" b="b"/>
              <a:pathLst>
                <a:path w="24384000" h="11520043">
                  <a:moveTo>
                    <a:pt x="0" y="0"/>
                  </a:moveTo>
                  <a:lnTo>
                    <a:pt x="24384000" y="0"/>
                  </a:lnTo>
                  <a:lnTo>
                    <a:pt x="24384000" y="11520043"/>
                  </a:lnTo>
                  <a:lnTo>
                    <a:pt x="0" y="11520043"/>
                  </a:lnTo>
                  <a:close/>
                </a:path>
              </a:pathLst>
            </a:custGeom>
            <a:solidFill>
              <a:srgbClr val="CC071E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636000" y="5056442"/>
            <a:ext cx="11234289" cy="648000"/>
          </a:xfrm>
          <a:custGeom>
            <a:avLst/>
            <a:gdLst/>
            <a:ahLst/>
            <a:cxnLst/>
            <a:rect l="l" t="t" r="r" b="b"/>
            <a:pathLst>
              <a:path w="11234289" h="648000">
                <a:moveTo>
                  <a:pt x="0" y="0"/>
                </a:moveTo>
                <a:lnTo>
                  <a:pt x="11234289" y="0"/>
                </a:lnTo>
                <a:lnTo>
                  <a:pt x="11234289" y="648000"/>
                </a:lnTo>
                <a:lnTo>
                  <a:pt x="0" y="64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88" b="-68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22268" y="6526560"/>
            <a:ext cx="10243466" cy="351000"/>
          </a:xfrm>
          <a:custGeom>
            <a:avLst/>
            <a:gdLst/>
            <a:ahLst/>
            <a:cxnLst/>
            <a:rect l="l" t="t" r="r" b="b"/>
            <a:pathLst>
              <a:path w="10243466" h="351000">
                <a:moveTo>
                  <a:pt x="0" y="0"/>
                </a:moveTo>
                <a:lnTo>
                  <a:pt x="10243466" y="0"/>
                </a:lnTo>
                <a:lnTo>
                  <a:pt x="10243466" y="351000"/>
                </a:lnTo>
                <a:lnTo>
                  <a:pt x="0" y="35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76" b="-176"/>
            </a:stretch>
          </a:blipFill>
        </p:spPr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7" y="1647825"/>
            <a:ext cx="16994684" cy="7993857"/>
            <a:chOff x="0" y="0"/>
            <a:chExt cx="22659578" cy="106584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59594" cy="10658475"/>
            </a:xfrm>
            <a:custGeom>
              <a:avLst/>
              <a:gdLst/>
              <a:ahLst/>
              <a:cxnLst/>
              <a:rect l="l" t="t" r="r" b="b"/>
              <a:pathLst>
                <a:path w="22659594" h="10658475">
                  <a:moveTo>
                    <a:pt x="0" y="0"/>
                  </a:moveTo>
                  <a:lnTo>
                    <a:pt x="22659594" y="0"/>
                  </a:lnTo>
                  <a:lnTo>
                    <a:pt x="22659594" y="10658475"/>
                  </a:lnTo>
                  <a:lnTo>
                    <a:pt x="0" y="10658475"/>
                  </a:lnTo>
                  <a:close/>
                </a:path>
              </a:pathLst>
            </a:custGeom>
            <a:solidFill>
              <a:srgbClr val="D9DAD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bbv template EN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96000" y="6226368"/>
            <a:ext cx="15703200" cy="235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Style guide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4580000" cy="1647000"/>
            <a:chOff x="0" y="0"/>
            <a:chExt cx="19440000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9440000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Working area, guides &amp; ruler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2939" y="2295000"/>
            <a:ext cx="3475449" cy="7346682"/>
            <a:chOff x="0" y="0"/>
            <a:chExt cx="4633932" cy="97955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33976" cy="9795637"/>
            </a:xfrm>
            <a:custGeom>
              <a:avLst/>
              <a:gdLst/>
              <a:ahLst/>
              <a:cxnLst/>
              <a:rect l="l" t="t" r="r" b="b"/>
              <a:pathLst>
                <a:path w="4633976" h="9795637">
                  <a:moveTo>
                    <a:pt x="0" y="0"/>
                  </a:moveTo>
                  <a:lnTo>
                    <a:pt x="4633976" y="0"/>
                  </a:lnTo>
                  <a:lnTo>
                    <a:pt x="4633976" y="9795637"/>
                  </a:lnTo>
                  <a:lnTo>
                    <a:pt x="0" y="9795637"/>
                  </a:lnTo>
                  <a:close/>
                </a:path>
              </a:pathLst>
            </a:custGeom>
            <a:solidFill>
              <a:srgbClr val="CC071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633932" cy="986225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839"/>
                </a:lnSpc>
              </a:pPr>
              <a:r>
                <a:rPr lang="en-US" sz="3199" b="1" spc="6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Working area</a:t>
              </a:r>
            </a:p>
            <a:p>
              <a:pPr algn="l">
                <a:lnSpc>
                  <a:spcPts val="2879"/>
                </a:lnSpc>
              </a:pPr>
              <a:r>
                <a:rPr lang="en-US" sz="2400" spc="45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Depending on the slide, a single-column layout, a 2-column or 3-column layout is used.</a:t>
              </a:r>
            </a:p>
            <a:p>
              <a:pPr algn="l">
                <a:lnSpc>
                  <a:spcPts val="2879"/>
                </a:lnSpc>
              </a:pPr>
              <a:r>
                <a:rPr lang="en-US" sz="2400" spc="45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Display the ruler and guides in the «View» tab.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72268" y="6179596"/>
            <a:ext cx="6005294" cy="3328330"/>
            <a:chOff x="0" y="0"/>
            <a:chExt cx="8007058" cy="44377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07096" cy="4437761"/>
            </a:xfrm>
            <a:custGeom>
              <a:avLst/>
              <a:gdLst/>
              <a:ahLst/>
              <a:cxnLst/>
              <a:rect l="l" t="t" r="r" b="b"/>
              <a:pathLst>
                <a:path w="8007096" h="4437761">
                  <a:moveTo>
                    <a:pt x="0" y="0"/>
                  </a:moveTo>
                  <a:lnTo>
                    <a:pt x="8007096" y="0"/>
                  </a:lnTo>
                  <a:lnTo>
                    <a:pt x="8007096" y="4437761"/>
                  </a:lnTo>
                  <a:lnTo>
                    <a:pt x="0" y="4437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7" b="-667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 rot="10779271">
            <a:off x="4653750" y="6682347"/>
            <a:ext cx="6042327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10779271">
            <a:off x="4653750" y="9310903"/>
            <a:ext cx="6042327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10779271">
            <a:off x="4653750" y="6877860"/>
            <a:ext cx="6042327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-5362277">
            <a:off x="3187928" y="7834237"/>
            <a:ext cx="3364965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362277">
            <a:off x="8802006" y="7834237"/>
            <a:ext cx="3364965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362277">
            <a:off x="6007606" y="7834237"/>
            <a:ext cx="3364965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655106" y="6161139"/>
            <a:ext cx="5949844" cy="3346788"/>
            <a:chOff x="0" y="0"/>
            <a:chExt cx="7933126" cy="44623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933182" cy="4462399"/>
            </a:xfrm>
            <a:custGeom>
              <a:avLst/>
              <a:gdLst/>
              <a:ahLst/>
              <a:cxnLst/>
              <a:rect l="l" t="t" r="r" b="b"/>
              <a:pathLst>
                <a:path w="7933182" h="4462399">
                  <a:moveTo>
                    <a:pt x="0" y="0"/>
                  </a:moveTo>
                  <a:lnTo>
                    <a:pt x="7933182" y="0"/>
                  </a:lnTo>
                  <a:lnTo>
                    <a:pt x="7933182" y="4462399"/>
                  </a:lnTo>
                  <a:lnTo>
                    <a:pt x="0" y="446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9" name="AutoShape 19"/>
          <p:cNvSpPr/>
          <p:nvPr/>
        </p:nvSpPr>
        <p:spPr>
          <a:xfrm rot="10779271">
            <a:off x="11618871" y="6663889"/>
            <a:ext cx="6042327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10779271">
            <a:off x="11618871" y="9292446"/>
            <a:ext cx="6042327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10779271">
            <a:off x="11618871" y="6859402"/>
            <a:ext cx="6042327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-5362277">
            <a:off x="10153049" y="7815779"/>
            <a:ext cx="3364965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-5362277">
            <a:off x="15767127" y="7815779"/>
            <a:ext cx="3364965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-5362277">
            <a:off x="12068836" y="7815779"/>
            <a:ext cx="3364965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-5362277">
            <a:off x="13988345" y="7815779"/>
            <a:ext cx="3364965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-5362277">
            <a:off x="13831542" y="7815779"/>
            <a:ext cx="3364965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-5362277">
            <a:off x="11951241" y="7815779"/>
            <a:ext cx="3364965" cy="0"/>
          </a:xfrm>
          <a:prstGeom prst="line">
            <a:avLst/>
          </a:prstGeom>
          <a:ln w="19050" cap="rnd">
            <a:solidFill>
              <a:srgbClr val="6697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28"/>
          <p:cNvGrpSpPr/>
          <p:nvPr/>
        </p:nvGrpSpPr>
        <p:grpSpPr>
          <a:xfrm>
            <a:off x="7643331" y="3236120"/>
            <a:ext cx="6912000" cy="2106000"/>
            <a:chOff x="0" y="0"/>
            <a:chExt cx="9216000" cy="2808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216009" cy="2807970"/>
            </a:xfrm>
            <a:custGeom>
              <a:avLst/>
              <a:gdLst/>
              <a:ahLst/>
              <a:cxnLst/>
              <a:rect l="l" t="t" r="r" b="b"/>
              <a:pathLst>
                <a:path w="9216009" h="2807970">
                  <a:moveTo>
                    <a:pt x="0" y="0"/>
                  </a:moveTo>
                  <a:lnTo>
                    <a:pt x="9216009" y="0"/>
                  </a:lnTo>
                  <a:lnTo>
                    <a:pt x="9216009" y="2807970"/>
                  </a:lnTo>
                  <a:lnTo>
                    <a:pt x="0" y="28079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7842190" y="3425120"/>
            <a:ext cx="6514283" cy="1728000"/>
            <a:chOff x="0" y="0"/>
            <a:chExt cx="8685710" cy="2304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685657" cy="2304034"/>
            </a:xfrm>
            <a:custGeom>
              <a:avLst/>
              <a:gdLst/>
              <a:ahLst/>
              <a:cxnLst/>
              <a:rect l="l" t="t" r="r" b="b"/>
              <a:pathLst>
                <a:path w="8685657" h="2304034">
                  <a:moveTo>
                    <a:pt x="0" y="0"/>
                  </a:moveTo>
                  <a:lnTo>
                    <a:pt x="8685657" y="0"/>
                  </a:lnTo>
                  <a:lnTo>
                    <a:pt x="8685657" y="2304034"/>
                  </a:lnTo>
                  <a:lnTo>
                    <a:pt x="0" y="2304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1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2887141" y="3441188"/>
            <a:ext cx="744158" cy="498678"/>
            <a:chOff x="0" y="0"/>
            <a:chExt cx="992210" cy="664904"/>
          </a:xfrm>
        </p:grpSpPr>
        <p:sp>
          <p:nvSpPr>
            <p:cNvPr id="33" name="Freeform 33"/>
            <p:cNvSpPr/>
            <p:nvPr/>
          </p:nvSpPr>
          <p:spPr>
            <a:xfrm>
              <a:off x="28575" y="28575"/>
              <a:ext cx="935101" cy="607695"/>
            </a:xfrm>
            <a:custGeom>
              <a:avLst/>
              <a:gdLst/>
              <a:ahLst/>
              <a:cxnLst/>
              <a:rect l="l" t="t" r="r" b="b"/>
              <a:pathLst>
                <a:path w="935101" h="607695">
                  <a:moveTo>
                    <a:pt x="0" y="0"/>
                  </a:moveTo>
                  <a:lnTo>
                    <a:pt x="935101" y="0"/>
                  </a:lnTo>
                  <a:lnTo>
                    <a:pt x="935101" y="607695"/>
                  </a:lnTo>
                  <a:lnTo>
                    <a:pt x="0" y="607695"/>
                  </a:lnTo>
                  <a:close/>
                </a:path>
              </a:pathLst>
            </a:custGeom>
            <a:solidFill>
              <a:srgbClr val="F39800">
                <a:alpha val="3922"/>
              </a:srgbClr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992251" cy="664845"/>
            </a:xfrm>
            <a:custGeom>
              <a:avLst/>
              <a:gdLst/>
              <a:ahLst/>
              <a:cxnLst/>
              <a:rect l="l" t="t" r="r" b="b"/>
              <a:pathLst>
                <a:path w="992251" h="664845">
                  <a:moveTo>
                    <a:pt x="28575" y="0"/>
                  </a:moveTo>
                  <a:lnTo>
                    <a:pt x="963676" y="0"/>
                  </a:lnTo>
                  <a:cubicBezTo>
                    <a:pt x="979424" y="0"/>
                    <a:pt x="992251" y="12827"/>
                    <a:pt x="992251" y="28575"/>
                  </a:cubicBezTo>
                  <a:lnTo>
                    <a:pt x="992251" y="636270"/>
                  </a:lnTo>
                  <a:cubicBezTo>
                    <a:pt x="992251" y="652018"/>
                    <a:pt x="979424" y="664845"/>
                    <a:pt x="963676" y="664845"/>
                  </a:cubicBezTo>
                  <a:lnTo>
                    <a:pt x="28575" y="664845"/>
                  </a:lnTo>
                  <a:cubicBezTo>
                    <a:pt x="12827" y="664845"/>
                    <a:pt x="0" y="652145"/>
                    <a:pt x="0" y="636270"/>
                  </a:cubicBezTo>
                  <a:lnTo>
                    <a:pt x="0" y="28575"/>
                  </a:lnTo>
                  <a:cubicBezTo>
                    <a:pt x="0" y="12827"/>
                    <a:pt x="12827" y="0"/>
                    <a:pt x="28575" y="0"/>
                  </a:cubicBezTo>
                  <a:moveTo>
                    <a:pt x="28575" y="57150"/>
                  </a:moveTo>
                  <a:lnTo>
                    <a:pt x="28575" y="28575"/>
                  </a:lnTo>
                  <a:lnTo>
                    <a:pt x="57150" y="28575"/>
                  </a:lnTo>
                  <a:lnTo>
                    <a:pt x="57150" y="636270"/>
                  </a:lnTo>
                  <a:lnTo>
                    <a:pt x="28575" y="636270"/>
                  </a:lnTo>
                  <a:lnTo>
                    <a:pt x="28575" y="607695"/>
                  </a:lnTo>
                  <a:lnTo>
                    <a:pt x="963676" y="607695"/>
                  </a:lnTo>
                  <a:lnTo>
                    <a:pt x="963676" y="636270"/>
                  </a:lnTo>
                  <a:lnTo>
                    <a:pt x="935101" y="636270"/>
                  </a:lnTo>
                  <a:lnTo>
                    <a:pt x="935101" y="28575"/>
                  </a:lnTo>
                  <a:lnTo>
                    <a:pt x="963676" y="28575"/>
                  </a:lnTo>
                  <a:lnTo>
                    <a:pt x="963676" y="57150"/>
                  </a:lnTo>
                  <a:lnTo>
                    <a:pt x="28575" y="57150"/>
                  </a:lnTo>
                  <a:close/>
                </a:path>
              </a:pathLst>
            </a:custGeom>
            <a:solidFill>
              <a:srgbClr val="F39800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8333371" y="3855413"/>
            <a:ext cx="852862" cy="366862"/>
            <a:chOff x="0" y="0"/>
            <a:chExt cx="1137150" cy="489150"/>
          </a:xfrm>
        </p:grpSpPr>
        <p:sp>
          <p:nvSpPr>
            <p:cNvPr id="36" name="Freeform 36"/>
            <p:cNvSpPr/>
            <p:nvPr/>
          </p:nvSpPr>
          <p:spPr>
            <a:xfrm>
              <a:off x="28575" y="28575"/>
              <a:ext cx="1080008" cy="432054"/>
            </a:xfrm>
            <a:custGeom>
              <a:avLst/>
              <a:gdLst/>
              <a:ahLst/>
              <a:cxnLst/>
              <a:rect l="l" t="t" r="r" b="b"/>
              <a:pathLst>
                <a:path w="1080008" h="432054">
                  <a:moveTo>
                    <a:pt x="0" y="0"/>
                  </a:moveTo>
                  <a:lnTo>
                    <a:pt x="1080008" y="0"/>
                  </a:lnTo>
                  <a:lnTo>
                    <a:pt x="1080008" y="432054"/>
                  </a:lnTo>
                  <a:lnTo>
                    <a:pt x="0" y="432054"/>
                  </a:lnTo>
                  <a:close/>
                </a:path>
              </a:pathLst>
            </a:custGeom>
            <a:solidFill>
              <a:srgbClr val="F39800">
                <a:alpha val="3922"/>
              </a:srgbClr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1137158" cy="489204"/>
            </a:xfrm>
            <a:custGeom>
              <a:avLst/>
              <a:gdLst/>
              <a:ahLst/>
              <a:cxnLst/>
              <a:rect l="l" t="t" r="r" b="b"/>
              <a:pathLst>
                <a:path w="1137158" h="489204">
                  <a:moveTo>
                    <a:pt x="28575" y="0"/>
                  </a:moveTo>
                  <a:lnTo>
                    <a:pt x="1108583" y="0"/>
                  </a:lnTo>
                  <a:cubicBezTo>
                    <a:pt x="1124331" y="0"/>
                    <a:pt x="1137158" y="12827"/>
                    <a:pt x="1137158" y="28575"/>
                  </a:cubicBezTo>
                  <a:lnTo>
                    <a:pt x="1137158" y="460629"/>
                  </a:lnTo>
                  <a:cubicBezTo>
                    <a:pt x="1137158" y="476377"/>
                    <a:pt x="1124331" y="489204"/>
                    <a:pt x="1108583" y="489204"/>
                  </a:cubicBezTo>
                  <a:lnTo>
                    <a:pt x="28575" y="489204"/>
                  </a:lnTo>
                  <a:cubicBezTo>
                    <a:pt x="12827" y="489204"/>
                    <a:pt x="0" y="476377"/>
                    <a:pt x="0" y="460629"/>
                  </a:cubicBezTo>
                  <a:lnTo>
                    <a:pt x="0" y="28575"/>
                  </a:lnTo>
                  <a:cubicBezTo>
                    <a:pt x="0" y="12827"/>
                    <a:pt x="12827" y="0"/>
                    <a:pt x="28575" y="0"/>
                  </a:cubicBezTo>
                  <a:moveTo>
                    <a:pt x="28575" y="57150"/>
                  </a:moveTo>
                  <a:lnTo>
                    <a:pt x="28575" y="28575"/>
                  </a:lnTo>
                  <a:lnTo>
                    <a:pt x="57150" y="28575"/>
                  </a:lnTo>
                  <a:lnTo>
                    <a:pt x="57150" y="460629"/>
                  </a:lnTo>
                  <a:lnTo>
                    <a:pt x="28575" y="460629"/>
                  </a:lnTo>
                  <a:lnTo>
                    <a:pt x="28575" y="432054"/>
                  </a:lnTo>
                  <a:lnTo>
                    <a:pt x="1108583" y="432054"/>
                  </a:lnTo>
                  <a:lnTo>
                    <a:pt x="1108583" y="460629"/>
                  </a:lnTo>
                  <a:lnTo>
                    <a:pt x="1080008" y="460629"/>
                  </a:lnTo>
                  <a:lnTo>
                    <a:pt x="1080008" y="28575"/>
                  </a:lnTo>
                  <a:lnTo>
                    <a:pt x="1108583" y="28575"/>
                  </a:lnTo>
                  <a:lnTo>
                    <a:pt x="1108583" y="57150"/>
                  </a:lnTo>
                  <a:lnTo>
                    <a:pt x="28575" y="57150"/>
                  </a:lnTo>
                  <a:close/>
                </a:path>
              </a:pathLst>
            </a:custGeom>
            <a:solidFill>
              <a:srgbClr val="F39800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8333371" y="4480463"/>
            <a:ext cx="960863" cy="366862"/>
            <a:chOff x="0" y="0"/>
            <a:chExt cx="1281150" cy="489150"/>
          </a:xfrm>
        </p:grpSpPr>
        <p:sp>
          <p:nvSpPr>
            <p:cNvPr id="39" name="Freeform 39"/>
            <p:cNvSpPr/>
            <p:nvPr/>
          </p:nvSpPr>
          <p:spPr>
            <a:xfrm>
              <a:off x="28575" y="28575"/>
              <a:ext cx="1224026" cy="432054"/>
            </a:xfrm>
            <a:custGeom>
              <a:avLst/>
              <a:gdLst/>
              <a:ahLst/>
              <a:cxnLst/>
              <a:rect l="l" t="t" r="r" b="b"/>
              <a:pathLst>
                <a:path w="1224026" h="432054">
                  <a:moveTo>
                    <a:pt x="0" y="0"/>
                  </a:moveTo>
                  <a:lnTo>
                    <a:pt x="1224026" y="0"/>
                  </a:lnTo>
                  <a:lnTo>
                    <a:pt x="1224026" y="432054"/>
                  </a:lnTo>
                  <a:lnTo>
                    <a:pt x="0" y="432054"/>
                  </a:lnTo>
                  <a:close/>
                </a:path>
              </a:pathLst>
            </a:custGeom>
            <a:solidFill>
              <a:srgbClr val="F39800">
                <a:alpha val="3922"/>
              </a:srgbClr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281176" cy="489204"/>
            </a:xfrm>
            <a:custGeom>
              <a:avLst/>
              <a:gdLst/>
              <a:ahLst/>
              <a:cxnLst/>
              <a:rect l="l" t="t" r="r" b="b"/>
              <a:pathLst>
                <a:path w="1281176" h="489204">
                  <a:moveTo>
                    <a:pt x="28575" y="0"/>
                  </a:moveTo>
                  <a:lnTo>
                    <a:pt x="1252601" y="0"/>
                  </a:lnTo>
                  <a:cubicBezTo>
                    <a:pt x="1268349" y="0"/>
                    <a:pt x="1281176" y="12827"/>
                    <a:pt x="1281176" y="28575"/>
                  </a:cubicBezTo>
                  <a:lnTo>
                    <a:pt x="1281176" y="460629"/>
                  </a:lnTo>
                  <a:cubicBezTo>
                    <a:pt x="1281176" y="476377"/>
                    <a:pt x="1268349" y="489204"/>
                    <a:pt x="1252601" y="489204"/>
                  </a:cubicBezTo>
                  <a:lnTo>
                    <a:pt x="28575" y="489204"/>
                  </a:lnTo>
                  <a:cubicBezTo>
                    <a:pt x="12827" y="489204"/>
                    <a:pt x="0" y="476377"/>
                    <a:pt x="0" y="460629"/>
                  </a:cubicBezTo>
                  <a:lnTo>
                    <a:pt x="0" y="28575"/>
                  </a:lnTo>
                  <a:cubicBezTo>
                    <a:pt x="0" y="12827"/>
                    <a:pt x="12827" y="0"/>
                    <a:pt x="28575" y="0"/>
                  </a:cubicBezTo>
                  <a:moveTo>
                    <a:pt x="28575" y="57150"/>
                  </a:moveTo>
                  <a:lnTo>
                    <a:pt x="28575" y="28575"/>
                  </a:lnTo>
                  <a:lnTo>
                    <a:pt x="57150" y="28575"/>
                  </a:lnTo>
                  <a:lnTo>
                    <a:pt x="57150" y="460629"/>
                  </a:lnTo>
                  <a:lnTo>
                    <a:pt x="28575" y="460629"/>
                  </a:lnTo>
                  <a:lnTo>
                    <a:pt x="28575" y="432054"/>
                  </a:lnTo>
                  <a:lnTo>
                    <a:pt x="1252601" y="432054"/>
                  </a:lnTo>
                  <a:lnTo>
                    <a:pt x="1252601" y="460629"/>
                  </a:lnTo>
                  <a:lnTo>
                    <a:pt x="1224026" y="460629"/>
                  </a:lnTo>
                  <a:lnTo>
                    <a:pt x="1224026" y="28575"/>
                  </a:lnTo>
                  <a:lnTo>
                    <a:pt x="1252601" y="28575"/>
                  </a:lnTo>
                  <a:lnTo>
                    <a:pt x="1252601" y="57150"/>
                  </a:lnTo>
                  <a:lnTo>
                    <a:pt x="28575" y="57150"/>
                  </a:lnTo>
                  <a:close/>
                </a:path>
              </a:pathLst>
            </a:custGeom>
            <a:solidFill>
              <a:srgbClr val="F39800"/>
            </a:solidFill>
          </p:spPr>
        </p:sp>
      </p:grp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998" y="0"/>
            <a:ext cx="15214854" cy="1647000"/>
            <a:chOff x="0" y="0"/>
            <a:chExt cx="20286472" cy="219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6472" cy="2196000"/>
            </a:xfrm>
            <a:custGeom>
              <a:avLst/>
              <a:gdLst/>
              <a:ahLst/>
              <a:cxnLst/>
              <a:rect l="l" t="t" r="r" b="b"/>
              <a:pathLst>
                <a:path w="20286472" h="2196000">
                  <a:moveTo>
                    <a:pt x="0" y="0"/>
                  </a:moveTo>
                  <a:lnTo>
                    <a:pt x="20286472" y="0"/>
                  </a:lnTo>
                  <a:lnTo>
                    <a:pt x="20286472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0286472" cy="228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bbv colour theme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394876">
            <a:off x="3489308" y="6450613"/>
            <a:ext cx="6391669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750194" y="4827910"/>
            <a:ext cx="2001929" cy="646331"/>
            <a:chOff x="0" y="0"/>
            <a:chExt cx="2669238" cy="8617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69238" cy="861774"/>
            </a:xfrm>
            <a:custGeom>
              <a:avLst/>
              <a:gdLst/>
              <a:ahLst/>
              <a:cxnLst/>
              <a:rect l="l" t="t" r="r" b="b"/>
              <a:pathLst>
                <a:path w="2669238" h="861774">
                  <a:moveTo>
                    <a:pt x="0" y="0"/>
                  </a:moveTo>
                  <a:lnTo>
                    <a:pt x="2669238" y="0"/>
                  </a:lnTo>
                  <a:lnTo>
                    <a:pt x="2669238" y="861774"/>
                  </a:lnTo>
                  <a:lnTo>
                    <a:pt x="0" y="861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669238" cy="90939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Main 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accent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09236" y="3259545"/>
            <a:ext cx="904160" cy="818842"/>
            <a:chOff x="0" y="0"/>
            <a:chExt cx="1205546" cy="10917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CC071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532506" y="3259545"/>
            <a:ext cx="904160" cy="818842"/>
            <a:chOff x="0" y="0"/>
            <a:chExt cx="1205546" cy="10917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B1B2B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605112" y="3259545"/>
            <a:ext cx="904160" cy="818842"/>
            <a:chOff x="0" y="0"/>
            <a:chExt cx="1205546" cy="10917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C6C7C8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160389" y="3259545"/>
            <a:ext cx="904160" cy="818842"/>
            <a:chOff x="0" y="0"/>
            <a:chExt cx="1205546" cy="10917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458084" y="3259545"/>
            <a:ext cx="904160" cy="818842"/>
            <a:chOff x="0" y="0"/>
            <a:chExt cx="1205546" cy="10917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9C9E9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6753968" y="3259545"/>
            <a:ext cx="904160" cy="818842"/>
            <a:chOff x="0" y="0"/>
            <a:chExt cx="1205546" cy="10917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ECECE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5679538" y="3259456"/>
            <a:ext cx="904160" cy="817682"/>
            <a:chOff x="0" y="0"/>
            <a:chExt cx="1205546" cy="10902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5484" cy="1090295"/>
            </a:xfrm>
            <a:custGeom>
              <a:avLst/>
              <a:gdLst/>
              <a:ahLst/>
              <a:cxnLst/>
              <a:rect l="l" t="t" r="r" b="b"/>
              <a:pathLst>
                <a:path w="1205484" h="1090295">
                  <a:moveTo>
                    <a:pt x="0" y="0"/>
                  </a:moveTo>
                  <a:lnTo>
                    <a:pt x="1205484" y="0"/>
                  </a:lnTo>
                  <a:lnTo>
                    <a:pt x="1205484" y="1090295"/>
                  </a:lnTo>
                  <a:lnTo>
                    <a:pt x="0" y="1090295"/>
                  </a:lnTo>
                  <a:close/>
                </a:path>
              </a:pathLst>
            </a:custGeom>
            <a:solidFill>
              <a:srgbClr val="D9DAD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383668" y="3259545"/>
            <a:ext cx="904160" cy="818842"/>
            <a:chOff x="0" y="0"/>
            <a:chExt cx="1205546" cy="10917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707173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077869" y="3251449"/>
            <a:ext cx="920352" cy="835035"/>
            <a:chOff x="0" y="0"/>
            <a:chExt cx="1227136" cy="1113380"/>
          </a:xfrm>
        </p:grpSpPr>
        <p:sp>
          <p:nvSpPr>
            <p:cNvPr id="27" name="Freeform 27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219886" y="3251449"/>
            <a:ext cx="920352" cy="835035"/>
            <a:chOff x="0" y="0"/>
            <a:chExt cx="1227136" cy="1113380"/>
          </a:xfrm>
        </p:grpSpPr>
        <p:sp>
          <p:nvSpPr>
            <p:cNvPr id="30" name="Freeform 30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707173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sp>
        <p:nvSpPr>
          <p:cNvPr id="32" name="AutoShape 32"/>
          <p:cNvSpPr/>
          <p:nvPr/>
        </p:nvSpPr>
        <p:spPr>
          <a:xfrm rot="134296">
            <a:off x="10586202" y="4491444"/>
            <a:ext cx="339021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3" name="AutoShape 33"/>
          <p:cNvSpPr/>
          <p:nvPr/>
        </p:nvSpPr>
        <p:spPr>
          <a:xfrm rot="5352411">
            <a:off x="10296972" y="4328413"/>
            <a:ext cx="917475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>
            <a:off x="642938" y="3236120"/>
            <a:ext cx="3186000" cy="6405551"/>
            <a:chOff x="0" y="0"/>
            <a:chExt cx="4248000" cy="854073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248023" cy="8540750"/>
            </a:xfrm>
            <a:custGeom>
              <a:avLst/>
              <a:gdLst/>
              <a:ahLst/>
              <a:cxnLst/>
              <a:rect l="l" t="t" r="r" b="b"/>
              <a:pathLst>
                <a:path w="4248023" h="8540750">
                  <a:moveTo>
                    <a:pt x="0" y="0"/>
                  </a:moveTo>
                  <a:lnTo>
                    <a:pt x="4248023" y="0"/>
                  </a:lnTo>
                  <a:lnTo>
                    <a:pt x="4248023" y="8540750"/>
                  </a:lnTo>
                  <a:lnTo>
                    <a:pt x="0" y="85407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776415" y="3609144"/>
            <a:ext cx="2949361" cy="2119854"/>
            <a:chOff x="0" y="0"/>
            <a:chExt cx="3932482" cy="282647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32428" cy="2826512"/>
            </a:xfrm>
            <a:custGeom>
              <a:avLst/>
              <a:gdLst/>
              <a:ahLst/>
              <a:cxnLst/>
              <a:rect l="l" t="t" r="r" b="b"/>
              <a:pathLst>
                <a:path w="3932428" h="2826512">
                  <a:moveTo>
                    <a:pt x="0" y="0"/>
                  </a:moveTo>
                  <a:lnTo>
                    <a:pt x="3932428" y="0"/>
                  </a:lnTo>
                  <a:lnTo>
                    <a:pt x="3932428" y="2826512"/>
                  </a:lnTo>
                  <a:lnTo>
                    <a:pt x="0" y="2826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 b="1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766606" y="6069414"/>
            <a:ext cx="2959170" cy="1030650"/>
            <a:chOff x="0" y="0"/>
            <a:chExt cx="3945560" cy="1374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945509" cy="1374140"/>
            </a:xfrm>
            <a:custGeom>
              <a:avLst/>
              <a:gdLst/>
              <a:ahLst/>
              <a:cxnLst/>
              <a:rect l="l" t="t" r="r" b="b"/>
              <a:pathLst>
                <a:path w="3945509" h="1374140">
                  <a:moveTo>
                    <a:pt x="0" y="0"/>
                  </a:moveTo>
                  <a:lnTo>
                    <a:pt x="3945509" y="0"/>
                  </a:lnTo>
                  <a:lnTo>
                    <a:pt x="3945509" y="1374140"/>
                  </a:lnTo>
                  <a:lnTo>
                    <a:pt x="0" y="1374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60070"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>
            <a:off x="766606" y="8542122"/>
            <a:ext cx="2959170" cy="813864"/>
            <a:chOff x="0" y="0"/>
            <a:chExt cx="3945560" cy="108515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945509" cy="1085215"/>
            </a:xfrm>
            <a:custGeom>
              <a:avLst/>
              <a:gdLst/>
              <a:ahLst/>
              <a:cxnLst/>
              <a:rect l="l" t="t" r="r" b="b"/>
              <a:pathLst>
                <a:path w="3945509" h="1085215">
                  <a:moveTo>
                    <a:pt x="0" y="0"/>
                  </a:moveTo>
                  <a:lnTo>
                    <a:pt x="3945509" y="0"/>
                  </a:lnTo>
                  <a:lnTo>
                    <a:pt x="3945509" y="1085215"/>
                  </a:lnTo>
                  <a:lnTo>
                    <a:pt x="0" y="108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9315" r="-1" b="4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766606" y="7405389"/>
            <a:ext cx="2959170" cy="813864"/>
            <a:chOff x="0" y="0"/>
            <a:chExt cx="3945560" cy="108515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945509" cy="1085215"/>
            </a:xfrm>
            <a:custGeom>
              <a:avLst/>
              <a:gdLst/>
              <a:ahLst/>
              <a:cxnLst/>
              <a:rect l="l" t="t" r="r" b="b"/>
              <a:pathLst>
                <a:path w="3945509" h="1085215">
                  <a:moveTo>
                    <a:pt x="0" y="0"/>
                  </a:moveTo>
                  <a:lnTo>
                    <a:pt x="3945509" y="0"/>
                  </a:lnTo>
                  <a:lnTo>
                    <a:pt x="3945509" y="1085215"/>
                  </a:lnTo>
                  <a:lnTo>
                    <a:pt x="0" y="108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33370" r="-1" b="-95939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764591" y="7382393"/>
            <a:ext cx="2983602" cy="1996587"/>
            <a:chOff x="0" y="0"/>
            <a:chExt cx="3978137" cy="2662116"/>
          </a:xfrm>
        </p:grpSpPr>
        <p:sp>
          <p:nvSpPr>
            <p:cNvPr id="45" name="Freeform 45"/>
            <p:cNvSpPr/>
            <p:nvPr/>
          </p:nvSpPr>
          <p:spPr>
            <a:xfrm>
              <a:off x="28575" y="28575"/>
              <a:ext cx="3918331" cy="2600833"/>
            </a:xfrm>
            <a:custGeom>
              <a:avLst/>
              <a:gdLst/>
              <a:ahLst/>
              <a:cxnLst/>
              <a:rect l="l" t="t" r="r" b="b"/>
              <a:pathLst>
                <a:path w="3918331" h="2600833">
                  <a:moveTo>
                    <a:pt x="0" y="0"/>
                  </a:moveTo>
                  <a:lnTo>
                    <a:pt x="3918331" y="0"/>
                  </a:lnTo>
                  <a:lnTo>
                    <a:pt x="3918331" y="2600833"/>
                  </a:lnTo>
                  <a:lnTo>
                    <a:pt x="0" y="2600833"/>
                  </a:lnTo>
                  <a:close/>
                </a:path>
              </a:pathLst>
            </a:custGeom>
            <a:solidFill>
              <a:srgbClr val="FF0000">
                <a:alpha val="3922"/>
              </a:srgbClr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3975481" cy="2657983"/>
            </a:xfrm>
            <a:custGeom>
              <a:avLst/>
              <a:gdLst/>
              <a:ahLst/>
              <a:cxnLst/>
              <a:rect l="l" t="t" r="r" b="b"/>
              <a:pathLst>
                <a:path w="3975481" h="2657983">
                  <a:moveTo>
                    <a:pt x="28575" y="0"/>
                  </a:moveTo>
                  <a:lnTo>
                    <a:pt x="3946906" y="0"/>
                  </a:lnTo>
                  <a:cubicBezTo>
                    <a:pt x="3962654" y="0"/>
                    <a:pt x="3975481" y="12827"/>
                    <a:pt x="3975481" y="28575"/>
                  </a:cubicBezTo>
                  <a:lnTo>
                    <a:pt x="3975481" y="2629408"/>
                  </a:lnTo>
                  <a:cubicBezTo>
                    <a:pt x="3975481" y="2645156"/>
                    <a:pt x="3962654" y="2657983"/>
                    <a:pt x="3946906" y="2657983"/>
                  </a:cubicBezTo>
                  <a:lnTo>
                    <a:pt x="28575" y="2657983"/>
                  </a:lnTo>
                  <a:cubicBezTo>
                    <a:pt x="12827" y="2657983"/>
                    <a:pt x="0" y="2645156"/>
                    <a:pt x="0" y="2629408"/>
                  </a:cubicBezTo>
                  <a:lnTo>
                    <a:pt x="0" y="28575"/>
                  </a:lnTo>
                  <a:cubicBezTo>
                    <a:pt x="0" y="12827"/>
                    <a:pt x="12827" y="0"/>
                    <a:pt x="28575" y="0"/>
                  </a:cubicBezTo>
                  <a:moveTo>
                    <a:pt x="28575" y="57150"/>
                  </a:moveTo>
                  <a:lnTo>
                    <a:pt x="28575" y="28575"/>
                  </a:lnTo>
                  <a:lnTo>
                    <a:pt x="57150" y="28575"/>
                  </a:lnTo>
                  <a:lnTo>
                    <a:pt x="57150" y="2629408"/>
                  </a:lnTo>
                  <a:lnTo>
                    <a:pt x="28575" y="2629408"/>
                  </a:lnTo>
                  <a:lnTo>
                    <a:pt x="28575" y="2600833"/>
                  </a:lnTo>
                  <a:lnTo>
                    <a:pt x="3946906" y="2600833"/>
                  </a:lnTo>
                  <a:lnTo>
                    <a:pt x="3946906" y="2629408"/>
                  </a:lnTo>
                  <a:lnTo>
                    <a:pt x="3918331" y="2629408"/>
                  </a:lnTo>
                  <a:lnTo>
                    <a:pt x="3918331" y="28575"/>
                  </a:lnTo>
                  <a:lnTo>
                    <a:pt x="3946906" y="28575"/>
                  </a:lnTo>
                  <a:lnTo>
                    <a:pt x="3946906" y="57150"/>
                  </a:lnTo>
                  <a:lnTo>
                    <a:pt x="28575" y="5715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47" name="AutoShape 47"/>
          <p:cNvSpPr/>
          <p:nvPr/>
        </p:nvSpPr>
        <p:spPr>
          <a:xfrm rot="2000387">
            <a:off x="482085" y="8391449"/>
            <a:ext cx="3558964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 rot="8770802">
            <a:off x="515495" y="8391449"/>
            <a:ext cx="3514319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49"/>
          <p:cNvGrpSpPr/>
          <p:nvPr/>
        </p:nvGrpSpPr>
        <p:grpSpPr>
          <a:xfrm>
            <a:off x="4642170" y="3800694"/>
            <a:ext cx="1989218" cy="637166"/>
            <a:chOff x="0" y="0"/>
            <a:chExt cx="2652290" cy="84955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652290" cy="849554"/>
            </a:xfrm>
            <a:custGeom>
              <a:avLst/>
              <a:gdLst/>
              <a:ahLst/>
              <a:cxnLst/>
              <a:rect l="l" t="t" r="r" b="b"/>
              <a:pathLst>
                <a:path w="2652290" h="849554">
                  <a:moveTo>
                    <a:pt x="0" y="0"/>
                  </a:moveTo>
                  <a:lnTo>
                    <a:pt x="2652290" y="0"/>
                  </a:lnTo>
                  <a:lnTo>
                    <a:pt x="2652290" y="849554"/>
                  </a:lnTo>
                  <a:lnTo>
                    <a:pt x="0" y="849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2652290" cy="8876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Always OK!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4642172" y="4743407"/>
            <a:ext cx="1664751" cy="637166"/>
            <a:chOff x="0" y="0"/>
            <a:chExt cx="2219668" cy="84955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219668" cy="849554"/>
            </a:xfrm>
            <a:custGeom>
              <a:avLst/>
              <a:gdLst/>
              <a:ahLst/>
              <a:cxnLst/>
              <a:rect l="l" t="t" r="r" b="b"/>
              <a:pathLst>
                <a:path w="2219668" h="849554">
                  <a:moveTo>
                    <a:pt x="0" y="0"/>
                  </a:moveTo>
                  <a:lnTo>
                    <a:pt x="2219668" y="0"/>
                  </a:lnTo>
                  <a:lnTo>
                    <a:pt x="2219668" y="849554"/>
                  </a:lnTo>
                  <a:lnTo>
                    <a:pt x="0" y="849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2219668" cy="8876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CC071E"/>
                  </a:solidFill>
                  <a:latin typeface="Arial"/>
                  <a:ea typeface="Arial"/>
                  <a:cs typeface="Arial"/>
                  <a:sym typeface="Arial"/>
                </a:rPr>
                <a:t>Never, please!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4642162" y="8044284"/>
            <a:ext cx="1664756" cy="637166"/>
            <a:chOff x="0" y="0"/>
            <a:chExt cx="2219674" cy="84955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219674" cy="849554"/>
            </a:xfrm>
            <a:custGeom>
              <a:avLst/>
              <a:gdLst/>
              <a:ahLst/>
              <a:cxnLst/>
              <a:rect l="l" t="t" r="r" b="b"/>
              <a:pathLst>
                <a:path w="2219674" h="849554">
                  <a:moveTo>
                    <a:pt x="0" y="0"/>
                  </a:moveTo>
                  <a:lnTo>
                    <a:pt x="2219674" y="0"/>
                  </a:lnTo>
                  <a:lnTo>
                    <a:pt x="2219674" y="849554"/>
                  </a:lnTo>
                  <a:lnTo>
                    <a:pt x="0" y="849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2219674" cy="8876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E30613"/>
                  </a:solidFill>
                  <a:latin typeface="Arial"/>
                  <a:ea typeface="Arial"/>
                  <a:cs typeface="Arial"/>
                  <a:sym typeface="Arial"/>
                </a:rPr>
                <a:t>Never, please!</a:t>
              </a:r>
            </a:p>
          </p:txBody>
        </p:sp>
      </p:grpSp>
      <p:sp>
        <p:nvSpPr>
          <p:cNvPr id="58" name="AutoShape 58"/>
          <p:cNvSpPr/>
          <p:nvPr/>
        </p:nvSpPr>
        <p:spPr>
          <a:xfrm rot="80393">
            <a:off x="4062019" y="4127381"/>
            <a:ext cx="331956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9" name="AutoShape 59"/>
          <p:cNvSpPr/>
          <p:nvPr/>
        </p:nvSpPr>
        <p:spPr>
          <a:xfrm rot="5331780">
            <a:off x="3918759" y="4127381"/>
            <a:ext cx="292413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 rot="374742">
            <a:off x="4061074" y="5063178"/>
            <a:ext cx="333846" cy="0"/>
          </a:xfrm>
          <a:prstGeom prst="line">
            <a:avLst/>
          </a:prstGeom>
          <a:ln w="9525" cap="rnd">
            <a:solidFill>
              <a:srgbClr val="CC071E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1" name="AutoShape 61"/>
          <p:cNvSpPr/>
          <p:nvPr/>
        </p:nvSpPr>
        <p:spPr>
          <a:xfrm rot="5385418">
            <a:off x="3380985" y="5063181"/>
            <a:ext cx="1367960" cy="0"/>
          </a:xfrm>
          <a:prstGeom prst="line">
            <a:avLst/>
          </a:prstGeom>
          <a:ln w="9525" cap="rnd">
            <a:solidFill>
              <a:srgbClr val="CC07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62"/>
          <p:cNvSpPr/>
          <p:nvPr/>
        </p:nvSpPr>
        <p:spPr>
          <a:xfrm rot="551936">
            <a:off x="4059903" y="8390616"/>
            <a:ext cx="336188" cy="0"/>
          </a:xfrm>
          <a:prstGeom prst="line">
            <a:avLst/>
          </a:prstGeom>
          <a:ln w="9525" cap="rnd">
            <a:solidFill>
              <a:srgbClr val="CC071E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3" name="AutoShape 63"/>
          <p:cNvSpPr/>
          <p:nvPr/>
        </p:nvSpPr>
        <p:spPr>
          <a:xfrm rot="5390145">
            <a:off x="3052858" y="8390620"/>
            <a:ext cx="2024215" cy="0"/>
          </a:xfrm>
          <a:prstGeom prst="line">
            <a:avLst/>
          </a:prstGeom>
          <a:ln w="9525" cap="rnd">
            <a:solidFill>
              <a:srgbClr val="CC07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4" name="Group 64"/>
          <p:cNvGrpSpPr/>
          <p:nvPr/>
        </p:nvGrpSpPr>
        <p:grpSpPr>
          <a:xfrm>
            <a:off x="4642172" y="6269034"/>
            <a:ext cx="1664751" cy="637166"/>
            <a:chOff x="0" y="0"/>
            <a:chExt cx="2219668" cy="84955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219668" cy="849554"/>
            </a:xfrm>
            <a:custGeom>
              <a:avLst/>
              <a:gdLst/>
              <a:ahLst/>
              <a:cxnLst/>
              <a:rect l="l" t="t" r="r" b="b"/>
              <a:pathLst>
                <a:path w="2219668" h="849554">
                  <a:moveTo>
                    <a:pt x="0" y="0"/>
                  </a:moveTo>
                  <a:lnTo>
                    <a:pt x="2219668" y="0"/>
                  </a:lnTo>
                  <a:lnTo>
                    <a:pt x="2219668" y="849554"/>
                  </a:lnTo>
                  <a:lnTo>
                    <a:pt x="0" y="849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38100"/>
              <a:ext cx="2219668" cy="8876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Use selectively and sparingly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rot="315596">
            <a:off x="4061363" y="6582066"/>
            <a:ext cx="333268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8" name="AutoShape 68"/>
          <p:cNvSpPr/>
          <p:nvPr/>
        </p:nvSpPr>
        <p:spPr>
          <a:xfrm rot="5382665">
            <a:off x="3489602" y="6582068"/>
            <a:ext cx="1150726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9" name="Group 69"/>
          <p:cNvGrpSpPr/>
          <p:nvPr/>
        </p:nvGrpSpPr>
        <p:grpSpPr>
          <a:xfrm>
            <a:off x="7097747" y="6394712"/>
            <a:ext cx="920352" cy="835035"/>
            <a:chOff x="0" y="0"/>
            <a:chExt cx="1227136" cy="1113380"/>
          </a:xfrm>
        </p:grpSpPr>
        <p:sp>
          <p:nvSpPr>
            <p:cNvPr id="70" name="Freeform 70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005194"/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0321018" y="6394712"/>
            <a:ext cx="920352" cy="835035"/>
            <a:chOff x="0" y="0"/>
            <a:chExt cx="1227136" cy="1113380"/>
          </a:xfrm>
        </p:grpSpPr>
        <p:sp>
          <p:nvSpPr>
            <p:cNvPr id="73" name="Freeform 73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99B9D4"/>
            </a:solidFill>
          </p:spPr>
        </p:sp>
        <p:sp>
          <p:nvSpPr>
            <p:cNvPr id="74" name="Freeform 74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9246593" y="6394712"/>
            <a:ext cx="920352" cy="835035"/>
            <a:chOff x="0" y="0"/>
            <a:chExt cx="1227136" cy="1113380"/>
          </a:xfrm>
        </p:grpSpPr>
        <p:sp>
          <p:nvSpPr>
            <p:cNvPr id="76" name="Freeform 76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6697BF"/>
            </a:solidFill>
          </p:spPr>
        </p:sp>
        <p:sp>
          <p:nvSpPr>
            <p:cNvPr id="77" name="Freeform 77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8172170" y="6394712"/>
            <a:ext cx="920352" cy="835035"/>
            <a:chOff x="0" y="0"/>
            <a:chExt cx="1227136" cy="1113380"/>
          </a:xfrm>
        </p:grpSpPr>
        <p:sp>
          <p:nvSpPr>
            <p:cNvPr id="79" name="Freeform 79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3374A9"/>
            </a:solidFill>
          </p:spPr>
        </p:sp>
        <p:sp>
          <p:nvSpPr>
            <p:cNvPr id="80" name="Freeform 80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3544288" y="6394712"/>
            <a:ext cx="920352" cy="835035"/>
            <a:chOff x="0" y="0"/>
            <a:chExt cx="1227136" cy="1113380"/>
          </a:xfrm>
        </p:grpSpPr>
        <p:sp>
          <p:nvSpPr>
            <p:cNvPr id="82" name="Freeform 82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F39800"/>
            </a:solidFill>
          </p:spPr>
        </p:sp>
        <p:sp>
          <p:nvSpPr>
            <p:cNvPr id="83" name="Freeform 83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4616893" y="6394712"/>
            <a:ext cx="920352" cy="835035"/>
            <a:chOff x="0" y="0"/>
            <a:chExt cx="1227136" cy="1113380"/>
          </a:xfrm>
        </p:grpSpPr>
        <p:sp>
          <p:nvSpPr>
            <p:cNvPr id="85" name="Freeform 85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F5AD33"/>
            </a:solidFill>
          </p:spPr>
        </p:sp>
        <p:sp>
          <p:nvSpPr>
            <p:cNvPr id="86" name="Freeform 86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87" name="Group 87"/>
          <p:cNvGrpSpPr/>
          <p:nvPr/>
        </p:nvGrpSpPr>
        <p:grpSpPr>
          <a:xfrm>
            <a:off x="15691319" y="6394712"/>
            <a:ext cx="920352" cy="835035"/>
            <a:chOff x="0" y="0"/>
            <a:chExt cx="1227136" cy="1113380"/>
          </a:xfrm>
        </p:grpSpPr>
        <p:sp>
          <p:nvSpPr>
            <p:cNvPr id="88" name="Freeform 88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F8C166"/>
            </a:solidFill>
          </p:spPr>
        </p:sp>
        <p:sp>
          <p:nvSpPr>
            <p:cNvPr id="89" name="Freeform 89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6765750" y="6394712"/>
            <a:ext cx="920352" cy="835035"/>
            <a:chOff x="0" y="0"/>
            <a:chExt cx="1227136" cy="1113380"/>
          </a:xfrm>
        </p:grpSpPr>
        <p:sp>
          <p:nvSpPr>
            <p:cNvPr id="91" name="Freeform 91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FAD699"/>
            </a:solidFill>
          </p:spPr>
        </p:sp>
        <p:sp>
          <p:nvSpPr>
            <p:cNvPr id="92" name="Freeform 92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93" name="Group 93"/>
          <p:cNvGrpSpPr/>
          <p:nvPr/>
        </p:nvGrpSpPr>
        <p:grpSpPr>
          <a:xfrm>
            <a:off x="7097747" y="7388627"/>
            <a:ext cx="920352" cy="835035"/>
            <a:chOff x="0" y="0"/>
            <a:chExt cx="1227136" cy="1113380"/>
          </a:xfrm>
        </p:grpSpPr>
        <p:sp>
          <p:nvSpPr>
            <p:cNvPr id="94" name="Freeform 94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005D39"/>
            </a:solidFill>
          </p:spPr>
        </p:sp>
        <p:sp>
          <p:nvSpPr>
            <p:cNvPr id="95" name="Freeform 95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0321018" y="7388627"/>
            <a:ext cx="920352" cy="835035"/>
            <a:chOff x="0" y="0"/>
            <a:chExt cx="1227136" cy="1113380"/>
          </a:xfrm>
        </p:grpSpPr>
        <p:sp>
          <p:nvSpPr>
            <p:cNvPr id="97" name="Freeform 97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99BEB0"/>
            </a:solidFill>
          </p:spPr>
        </p:sp>
        <p:sp>
          <p:nvSpPr>
            <p:cNvPr id="98" name="Freeform 98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9246593" y="7388627"/>
            <a:ext cx="920352" cy="835035"/>
            <a:chOff x="0" y="0"/>
            <a:chExt cx="1227136" cy="1113380"/>
          </a:xfrm>
        </p:grpSpPr>
        <p:sp>
          <p:nvSpPr>
            <p:cNvPr id="100" name="Freeform 100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669E88"/>
            </a:solidFill>
          </p:spPr>
        </p:sp>
        <p:sp>
          <p:nvSpPr>
            <p:cNvPr id="101" name="Freeform 101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8172170" y="7388627"/>
            <a:ext cx="920352" cy="835035"/>
            <a:chOff x="0" y="0"/>
            <a:chExt cx="1227136" cy="1113380"/>
          </a:xfrm>
        </p:grpSpPr>
        <p:sp>
          <p:nvSpPr>
            <p:cNvPr id="103" name="Freeform 103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337D61"/>
            </a:solidFill>
          </p:spPr>
        </p:sp>
        <p:sp>
          <p:nvSpPr>
            <p:cNvPr id="104" name="Freeform 104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105" name="Group 105"/>
          <p:cNvGrpSpPr/>
          <p:nvPr/>
        </p:nvGrpSpPr>
        <p:grpSpPr>
          <a:xfrm>
            <a:off x="13544288" y="7388627"/>
            <a:ext cx="920352" cy="835035"/>
            <a:chOff x="0" y="0"/>
            <a:chExt cx="1227136" cy="1113380"/>
          </a:xfrm>
        </p:grpSpPr>
        <p:sp>
          <p:nvSpPr>
            <p:cNvPr id="106" name="Freeform 106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5C154F"/>
            </a:solidFill>
          </p:spPr>
        </p:sp>
        <p:sp>
          <p:nvSpPr>
            <p:cNvPr id="107" name="Freeform 107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4616893" y="7388627"/>
            <a:ext cx="920352" cy="835035"/>
            <a:chOff x="0" y="0"/>
            <a:chExt cx="1227136" cy="1113380"/>
          </a:xfrm>
        </p:grpSpPr>
        <p:sp>
          <p:nvSpPr>
            <p:cNvPr id="109" name="Freeform 109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7D4472"/>
            </a:solidFill>
          </p:spPr>
        </p:sp>
        <p:sp>
          <p:nvSpPr>
            <p:cNvPr id="110" name="Freeform 110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111" name="Group 111"/>
          <p:cNvGrpSpPr/>
          <p:nvPr/>
        </p:nvGrpSpPr>
        <p:grpSpPr>
          <a:xfrm>
            <a:off x="15691319" y="7388627"/>
            <a:ext cx="920352" cy="835035"/>
            <a:chOff x="0" y="0"/>
            <a:chExt cx="1227136" cy="1113380"/>
          </a:xfrm>
        </p:grpSpPr>
        <p:sp>
          <p:nvSpPr>
            <p:cNvPr id="112" name="Freeform 112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9D7395"/>
            </a:solidFill>
          </p:spPr>
        </p:sp>
        <p:sp>
          <p:nvSpPr>
            <p:cNvPr id="113" name="Freeform 113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6765750" y="7388627"/>
            <a:ext cx="920352" cy="835035"/>
            <a:chOff x="0" y="0"/>
            <a:chExt cx="1227136" cy="1113380"/>
          </a:xfrm>
        </p:grpSpPr>
        <p:sp>
          <p:nvSpPr>
            <p:cNvPr id="115" name="Freeform 115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BEA1B9"/>
            </a:solidFill>
          </p:spPr>
        </p:sp>
        <p:sp>
          <p:nvSpPr>
            <p:cNvPr id="116" name="Freeform 116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sp>
        <p:nvSpPr>
          <p:cNvPr id="117" name="AutoShape 117"/>
          <p:cNvSpPr/>
          <p:nvPr/>
        </p:nvSpPr>
        <p:spPr>
          <a:xfrm rot="3115">
            <a:off x="7138112" y="5896167"/>
            <a:ext cx="10511715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8" name="Group 118"/>
          <p:cNvGrpSpPr/>
          <p:nvPr/>
        </p:nvGrpSpPr>
        <p:grpSpPr>
          <a:xfrm>
            <a:off x="808483" y="4342882"/>
            <a:ext cx="2852409" cy="1309973"/>
            <a:chOff x="0" y="0"/>
            <a:chExt cx="3803212" cy="1746631"/>
          </a:xfrm>
        </p:grpSpPr>
        <p:sp>
          <p:nvSpPr>
            <p:cNvPr id="119" name="Freeform 119"/>
            <p:cNvSpPr/>
            <p:nvPr/>
          </p:nvSpPr>
          <p:spPr>
            <a:xfrm>
              <a:off x="28575" y="28575"/>
              <a:ext cx="3746119" cy="1706372"/>
            </a:xfrm>
            <a:custGeom>
              <a:avLst/>
              <a:gdLst/>
              <a:ahLst/>
              <a:cxnLst/>
              <a:rect l="l" t="t" r="r" b="b"/>
              <a:pathLst>
                <a:path w="3746119" h="1706372">
                  <a:moveTo>
                    <a:pt x="0" y="0"/>
                  </a:moveTo>
                  <a:lnTo>
                    <a:pt x="3746119" y="0"/>
                  </a:lnTo>
                  <a:lnTo>
                    <a:pt x="3746119" y="1706372"/>
                  </a:lnTo>
                  <a:lnTo>
                    <a:pt x="0" y="1706372"/>
                  </a:lnTo>
                  <a:close/>
                </a:path>
              </a:pathLst>
            </a:custGeom>
            <a:solidFill>
              <a:srgbClr val="FF0000">
                <a:alpha val="3922"/>
              </a:srgbClr>
            </a:solidFill>
          </p:spPr>
        </p:sp>
        <p:sp>
          <p:nvSpPr>
            <p:cNvPr id="120" name="Freeform 120"/>
            <p:cNvSpPr/>
            <p:nvPr/>
          </p:nvSpPr>
          <p:spPr>
            <a:xfrm>
              <a:off x="0" y="0"/>
              <a:ext cx="3803269" cy="1763522"/>
            </a:xfrm>
            <a:custGeom>
              <a:avLst/>
              <a:gdLst/>
              <a:ahLst/>
              <a:cxnLst/>
              <a:rect l="l" t="t" r="r" b="b"/>
              <a:pathLst>
                <a:path w="3803269" h="1763522">
                  <a:moveTo>
                    <a:pt x="28575" y="0"/>
                  </a:moveTo>
                  <a:lnTo>
                    <a:pt x="3774694" y="0"/>
                  </a:lnTo>
                  <a:cubicBezTo>
                    <a:pt x="3790442" y="0"/>
                    <a:pt x="3803269" y="12827"/>
                    <a:pt x="3803269" y="28575"/>
                  </a:cubicBezTo>
                  <a:lnTo>
                    <a:pt x="3803269" y="1734947"/>
                  </a:lnTo>
                  <a:cubicBezTo>
                    <a:pt x="3803269" y="1750695"/>
                    <a:pt x="3790442" y="1763522"/>
                    <a:pt x="3774694" y="1763522"/>
                  </a:cubicBezTo>
                  <a:lnTo>
                    <a:pt x="28575" y="1763522"/>
                  </a:lnTo>
                  <a:cubicBezTo>
                    <a:pt x="12827" y="1763522"/>
                    <a:pt x="0" y="1750695"/>
                    <a:pt x="0" y="1734947"/>
                  </a:cubicBezTo>
                  <a:lnTo>
                    <a:pt x="0" y="28575"/>
                  </a:lnTo>
                  <a:cubicBezTo>
                    <a:pt x="0" y="12827"/>
                    <a:pt x="12827" y="0"/>
                    <a:pt x="28575" y="0"/>
                  </a:cubicBezTo>
                  <a:moveTo>
                    <a:pt x="28575" y="57150"/>
                  </a:moveTo>
                  <a:lnTo>
                    <a:pt x="28575" y="28575"/>
                  </a:lnTo>
                  <a:lnTo>
                    <a:pt x="57150" y="28575"/>
                  </a:lnTo>
                  <a:lnTo>
                    <a:pt x="57150" y="1734947"/>
                  </a:lnTo>
                  <a:lnTo>
                    <a:pt x="28575" y="1734947"/>
                  </a:lnTo>
                  <a:lnTo>
                    <a:pt x="28575" y="1706372"/>
                  </a:lnTo>
                  <a:lnTo>
                    <a:pt x="3774694" y="1706372"/>
                  </a:lnTo>
                  <a:lnTo>
                    <a:pt x="3774694" y="1734947"/>
                  </a:lnTo>
                  <a:lnTo>
                    <a:pt x="3746119" y="1734947"/>
                  </a:lnTo>
                  <a:lnTo>
                    <a:pt x="3746119" y="28575"/>
                  </a:lnTo>
                  <a:lnTo>
                    <a:pt x="3774694" y="28575"/>
                  </a:lnTo>
                  <a:lnTo>
                    <a:pt x="3774694" y="57150"/>
                  </a:lnTo>
                  <a:lnTo>
                    <a:pt x="28575" y="5715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121" name="AutoShape 121"/>
          <p:cNvSpPr/>
          <p:nvPr/>
        </p:nvSpPr>
        <p:spPr>
          <a:xfrm rot="1457911">
            <a:off x="680237" y="5001654"/>
            <a:ext cx="3118794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2" name="AutoShape 122"/>
          <p:cNvSpPr/>
          <p:nvPr/>
        </p:nvSpPr>
        <p:spPr>
          <a:xfrm rot="9318498">
            <a:off x="714148" y="5001654"/>
            <a:ext cx="3072174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3" name="AutoShape 123"/>
          <p:cNvSpPr/>
          <p:nvPr/>
        </p:nvSpPr>
        <p:spPr>
          <a:xfrm rot="294481">
            <a:off x="7901298" y="4491444"/>
            <a:ext cx="340009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24" name="AutoShape 124"/>
          <p:cNvSpPr/>
          <p:nvPr/>
        </p:nvSpPr>
        <p:spPr>
          <a:xfrm rot="5378338">
            <a:off x="7063513" y="4328413"/>
            <a:ext cx="2015567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5" name="Group 125"/>
          <p:cNvGrpSpPr/>
          <p:nvPr/>
        </p:nvGrpSpPr>
        <p:grpSpPr>
          <a:xfrm>
            <a:off x="7085965" y="4827910"/>
            <a:ext cx="1978550" cy="646331"/>
            <a:chOff x="0" y="0"/>
            <a:chExt cx="2638066" cy="861774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2638066" cy="861774"/>
            </a:xfrm>
            <a:custGeom>
              <a:avLst/>
              <a:gdLst/>
              <a:ahLst/>
              <a:cxnLst/>
              <a:rect l="l" t="t" r="r" b="b"/>
              <a:pathLst>
                <a:path w="2638066" h="861774">
                  <a:moveTo>
                    <a:pt x="0" y="0"/>
                  </a:moveTo>
                  <a:lnTo>
                    <a:pt x="2638066" y="0"/>
                  </a:lnTo>
                  <a:lnTo>
                    <a:pt x="2638066" y="861774"/>
                  </a:lnTo>
                  <a:lnTo>
                    <a:pt x="0" y="861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7" name="TextBox 127"/>
            <p:cNvSpPr txBox="1"/>
            <p:nvPr/>
          </p:nvSpPr>
          <p:spPr>
            <a:xfrm>
              <a:off x="0" y="-47625"/>
              <a:ext cx="2638066" cy="90939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Default 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text colours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2609572" y="4827910"/>
            <a:ext cx="3780000" cy="646331"/>
            <a:chOff x="0" y="0"/>
            <a:chExt cx="5040000" cy="861774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5040000" cy="861774"/>
            </a:xfrm>
            <a:custGeom>
              <a:avLst/>
              <a:gdLst/>
              <a:ahLst/>
              <a:cxnLst/>
              <a:rect l="l" t="t" r="r" b="b"/>
              <a:pathLst>
                <a:path w="5040000" h="861774">
                  <a:moveTo>
                    <a:pt x="0" y="0"/>
                  </a:moveTo>
                  <a:lnTo>
                    <a:pt x="5040000" y="0"/>
                  </a:lnTo>
                  <a:lnTo>
                    <a:pt x="5040000" y="861774"/>
                  </a:lnTo>
                  <a:lnTo>
                    <a:pt x="0" y="861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0" name="TextBox 130"/>
            <p:cNvSpPr txBox="1"/>
            <p:nvPr/>
          </p:nvSpPr>
          <p:spPr>
            <a:xfrm>
              <a:off x="0" y="-47625"/>
              <a:ext cx="5040000" cy="90939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Colours for diagrams, 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charts, graphs etc.</a:t>
              </a:r>
            </a:p>
          </p:txBody>
        </p:sp>
      </p:grpSp>
      <p:sp>
        <p:nvSpPr>
          <p:cNvPr id="131" name="AutoShape 131"/>
          <p:cNvSpPr/>
          <p:nvPr/>
        </p:nvSpPr>
        <p:spPr>
          <a:xfrm rot="905645">
            <a:off x="14327823" y="4491444"/>
            <a:ext cx="350868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2" name="AutoShape 132"/>
          <p:cNvSpPr/>
          <p:nvPr/>
        </p:nvSpPr>
        <p:spPr>
          <a:xfrm rot="5393103">
            <a:off x="11337985" y="4328413"/>
            <a:ext cx="6330500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AutoShape 133"/>
          <p:cNvSpPr/>
          <p:nvPr/>
        </p:nvSpPr>
        <p:spPr>
          <a:xfrm rot="610988">
            <a:off x="8983601" y="8655216"/>
            <a:ext cx="344184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4" name="AutoShape 134"/>
          <p:cNvSpPr/>
          <p:nvPr/>
        </p:nvSpPr>
        <p:spPr>
          <a:xfrm rot="5389644">
            <a:off x="7047646" y="8492185"/>
            <a:ext cx="4216066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5" name="Group 135"/>
          <p:cNvGrpSpPr/>
          <p:nvPr/>
        </p:nvGrpSpPr>
        <p:grpSpPr>
          <a:xfrm>
            <a:off x="7105843" y="8991682"/>
            <a:ext cx="4127435" cy="646330"/>
            <a:chOff x="0" y="0"/>
            <a:chExt cx="5503246" cy="861774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5503246" cy="861774"/>
            </a:xfrm>
            <a:custGeom>
              <a:avLst/>
              <a:gdLst/>
              <a:ahLst/>
              <a:cxnLst/>
              <a:rect l="l" t="t" r="r" b="b"/>
              <a:pathLst>
                <a:path w="5503246" h="861774">
                  <a:moveTo>
                    <a:pt x="0" y="0"/>
                  </a:moveTo>
                  <a:lnTo>
                    <a:pt x="5503246" y="0"/>
                  </a:lnTo>
                  <a:lnTo>
                    <a:pt x="5503246" y="861774"/>
                  </a:lnTo>
                  <a:lnTo>
                    <a:pt x="0" y="861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7" name="TextBox 137"/>
            <p:cNvSpPr txBox="1"/>
            <p:nvPr/>
          </p:nvSpPr>
          <p:spPr>
            <a:xfrm>
              <a:off x="0" y="-47625"/>
              <a:ext cx="5503246" cy="90939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Colours for diagrams, 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charts, graphs etc.</a:t>
              </a:r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12449987" y="6394712"/>
            <a:ext cx="920352" cy="835035"/>
            <a:chOff x="0" y="0"/>
            <a:chExt cx="1227136" cy="1113380"/>
          </a:xfrm>
        </p:grpSpPr>
        <p:sp>
          <p:nvSpPr>
            <p:cNvPr id="139" name="Freeform 139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0" name="Freeform 140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141" name="Group 141"/>
          <p:cNvGrpSpPr/>
          <p:nvPr/>
        </p:nvGrpSpPr>
        <p:grpSpPr>
          <a:xfrm>
            <a:off x="11375563" y="6394712"/>
            <a:ext cx="920352" cy="835035"/>
            <a:chOff x="0" y="0"/>
            <a:chExt cx="1227136" cy="1113380"/>
          </a:xfrm>
        </p:grpSpPr>
        <p:sp>
          <p:nvSpPr>
            <p:cNvPr id="142" name="Freeform 142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3" name="Freeform 143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2449987" y="7388627"/>
            <a:ext cx="920352" cy="835035"/>
            <a:chOff x="0" y="0"/>
            <a:chExt cx="1227136" cy="1113380"/>
          </a:xfrm>
        </p:grpSpPr>
        <p:sp>
          <p:nvSpPr>
            <p:cNvPr id="145" name="Freeform 145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6" name="Freeform 146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grpSp>
        <p:nvGrpSpPr>
          <p:cNvPr id="147" name="Group 147"/>
          <p:cNvGrpSpPr/>
          <p:nvPr/>
        </p:nvGrpSpPr>
        <p:grpSpPr>
          <a:xfrm>
            <a:off x="11375563" y="7388627"/>
            <a:ext cx="920352" cy="835035"/>
            <a:chOff x="0" y="0"/>
            <a:chExt cx="1227136" cy="1113380"/>
          </a:xfrm>
        </p:grpSpPr>
        <p:sp>
          <p:nvSpPr>
            <p:cNvPr id="148" name="Freeform 148"/>
            <p:cNvSpPr/>
            <p:nvPr/>
          </p:nvSpPr>
          <p:spPr>
            <a:xfrm>
              <a:off x="10795" y="10795"/>
              <a:ext cx="1205484" cy="1091819"/>
            </a:xfrm>
            <a:custGeom>
              <a:avLst/>
              <a:gdLst/>
              <a:ahLst/>
              <a:cxnLst/>
              <a:rect l="l" t="t" r="r" b="b"/>
              <a:pathLst>
                <a:path w="1205484" h="1091819">
                  <a:moveTo>
                    <a:pt x="0" y="0"/>
                  </a:moveTo>
                  <a:lnTo>
                    <a:pt x="1205484" y="0"/>
                  </a:lnTo>
                  <a:lnTo>
                    <a:pt x="1205484" y="1091819"/>
                  </a:lnTo>
                  <a:lnTo>
                    <a:pt x="0" y="10918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9" name="Freeform 149"/>
            <p:cNvSpPr/>
            <p:nvPr/>
          </p:nvSpPr>
          <p:spPr>
            <a:xfrm>
              <a:off x="0" y="0"/>
              <a:ext cx="1227074" cy="1113409"/>
            </a:xfrm>
            <a:custGeom>
              <a:avLst/>
              <a:gdLst/>
              <a:ahLst/>
              <a:cxnLst/>
              <a:rect l="l" t="t" r="r" b="b"/>
              <a:pathLst>
                <a:path w="1227074" h="1113409">
                  <a:moveTo>
                    <a:pt x="10795" y="0"/>
                  </a:moveTo>
                  <a:lnTo>
                    <a:pt x="1216279" y="0"/>
                  </a:lnTo>
                  <a:cubicBezTo>
                    <a:pt x="1222248" y="0"/>
                    <a:pt x="1227074" y="4826"/>
                    <a:pt x="1227074" y="10795"/>
                  </a:cubicBezTo>
                  <a:lnTo>
                    <a:pt x="1227074" y="1102614"/>
                  </a:lnTo>
                  <a:cubicBezTo>
                    <a:pt x="1227074" y="1108583"/>
                    <a:pt x="1222248" y="1113409"/>
                    <a:pt x="1216279" y="1113409"/>
                  </a:cubicBezTo>
                  <a:lnTo>
                    <a:pt x="10795" y="1113409"/>
                  </a:lnTo>
                  <a:cubicBezTo>
                    <a:pt x="4826" y="1113409"/>
                    <a:pt x="0" y="1108583"/>
                    <a:pt x="0" y="1102614"/>
                  </a:cubicBezTo>
                  <a:lnTo>
                    <a:pt x="0" y="10795"/>
                  </a:lnTo>
                  <a:cubicBezTo>
                    <a:pt x="0" y="4826"/>
                    <a:pt x="4826" y="0"/>
                    <a:pt x="10795" y="0"/>
                  </a:cubicBezTo>
                  <a:moveTo>
                    <a:pt x="10795" y="21590"/>
                  </a:moveTo>
                  <a:lnTo>
                    <a:pt x="10795" y="10795"/>
                  </a:lnTo>
                  <a:lnTo>
                    <a:pt x="21590" y="10795"/>
                  </a:lnTo>
                  <a:lnTo>
                    <a:pt x="21590" y="1102614"/>
                  </a:lnTo>
                  <a:lnTo>
                    <a:pt x="10795" y="1102614"/>
                  </a:lnTo>
                  <a:lnTo>
                    <a:pt x="10795" y="1091819"/>
                  </a:lnTo>
                  <a:lnTo>
                    <a:pt x="1216279" y="1091819"/>
                  </a:lnTo>
                  <a:lnTo>
                    <a:pt x="1216279" y="1102614"/>
                  </a:lnTo>
                  <a:lnTo>
                    <a:pt x="1205484" y="1102614"/>
                  </a:lnTo>
                  <a:lnTo>
                    <a:pt x="1205484" y="10795"/>
                  </a:lnTo>
                  <a:lnTo>
                    <a:pt x="1216279" y="10795"/>
                  </a:lnTo>
                  <a:lnTo>
                    <a:pt x="1216279" y="21590"/>
                  </a:lnTo>
                  <a:lnTo>
                    <a:pt x="10795" y="21590"/>
                  </a:lnTo>
                  <a:close/>
                </a:path>
              </a:pathLst>
            </a:custGeom>
            <a:solidFill>
              <a:srgbClr val="D6D6D6"/>
            </a:solidFill>
          </p:spPr>
        </p:sp>
      </p:grpSp>
      <p:sp>
        <p:nvSpPr>
          <p:cNvPr id="150" name="AutoShape 150"/>
          <p:cNvSpPr/>
          <p:nvPr/>
        </p:nvSpPr>
        <p:spPr>
          <a:xfrm rot="610988">
            <a:off x="15428328" y="8655216"/>
            <a:ext cx="344184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1" name="AutoShape 151"/>
          <p:cNvSpPr/>
          <p:nvPr/>
        </p:nvSpPr>
        <p:spPr>
          <a:xfrm rot="5389644">
            <a:off x="13492373" y="8492185"/>
            <a:ext cx="4216066" cy="0"/>
          </a:xfrm>
          <a:prstGeom prst="line">
            <a:avLst/>
          </a:prstGeom>
          <a:ln w="9525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2" name="Group 152"/>
          <p:cNvGrpSpPr/>
          <p:nvPr/>
        </p:nvGrpSpPr>
        <p:grpSpPr>
          <a:xfrm>
            <a:off x="13550571" y="8991682"/>
            <a:ext cx="4127434" cy="646330"/>
            <a:chOff x="0" y="0"/>
            <a:chExt cx="5503246" cy="861774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5503246" cy="861774"/>
            </a:xfrm>
            <a:custGeom>
              <a:avLst/>
              <a:gdLst/>
              <a:ahLst/>
              <a:cxnLst/>
              <a:rect l="l" t="t" r="r" b="b"/>
              <a:pathLst>
                <a:path w="5503246" h="861774">
                  <a:moveTo>
                    <a:pt x="0" y="0"/>
                  </a:moveTo>
                  <a:lnTo>
                    <a:pt x="5503246" y="0"/>
                  </a:lnTo>
                  <a:lnTo>
                    <a:pt x="5503246" y="861774"/>
                  </a:lnTo>
                  <a:lnTo>
                    <a:pt x="0" y="861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4" name="TextBox 154"/>
            <p:cNvSpPr txBox="1"/>
            <p:nvPr/>
          </p:nvSpPr>
          <p:spPr>
            <a:xfrm>
              <a:off x="0" y="-47625"/>
              <a:ext cx="5503246" cy="90939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Colours for diagrams, 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charts, graphs etc.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75693" y="1607516"/>
            <a:ext cx="8464306" cy="7997769"/>
            <a:chOff x="0" y="0"/>
            <a:chExt cx="12192000" cy="1152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11520043"/>
            </a:xfrm>
            <a:custGeom>
              <a:avLst/>
              <a:gdLst/>
              <a:ahLst/>
              <a:cxnLst/>
              <a:rect l="l" t="t" r="r" b="b"/>
              <a:pathLst>
                <a:path w="12192000" h="11520043">
                  <a:moveTo>
                    <a:pt x="0" y="0"/>
                  </a:moveTo>
                  <a:lnTo>
                    <a:pt x="12192000" y="0"/>
                  </a:lnTo>
                  <a:lnTo>
                    <a:pt x="12192000" y="11520043"/>
                  </a:lnTo>
                  <a:lnTo>
                    <a:pt x="0" y="11520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9007" r="-2996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72000" y="173621"/>
            <a:ext cx="14580000" cy="1647000"/>
            <a:chOff x="0" y="0"/>
            <a:chExt cx="19440000" cy="219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19440000" cy="2300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Agenda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5751766" y="7697356"/>
            <a:ext cx="1902841" cy="1907929"/>
          </a:xfrm>
          <a:custGeom>
            <a:avLst/>
            <a:gdLst/>
            <a:ahLst/>
            <a:cxnLst/>
            <a:rect l="l" t="t" r="r" b="b"/>
            <a:pathLst>
              <a:path w="1902841" h="1907929">
                <a:moveTo>
                  <a:pt x="1902841" y="0"/>
                </a:moveTo>
                <a:lnTo>
                  <a:pt x="0" y="0"/>
                </a:lnTo>
                <a:lnTo>
                  <a:pt x="0" y="1907929"/>
                </a:lnTo>
                <a:lnTo>
                  <a:pt x="1902841" y="1907929"/>
                </a:lnTo>
                <a:lnTo>
                  <a:pt x="190284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4836" y="1729354"/>
            <a:ext cx="7169771" cy="362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4395" lvl="1" indent="-437197" algn="l">
              <a:lnSpc>
                <a:spcPts val="7168"/>
              </a:lnSpc>
              <a:buAutoNum type="arabicPeriod"/>
            </a:pPr>
            <a:r>
              <a:rPr lang="en-US" sz="4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Introduction</a:t>
            </a:r>
          </a:p>
          <a:p>
            <a:pPr marL="874395" lvl="1" indent="-437197" algn="l">
              <a:lnSpc>
                <a:spcPts val="7168"/>
              </a:lnSpc>
              <a:buAutoNum type="arabicPeriod"/>
            </a:pPr>
            <a:r>
              <a:rPr lang="en-US" sz="4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Key Functionalities of                                                                    Microsoft List</a:t>
            </a:r>
          </a:p>
          <a:p>
            <a:pPr marL="874395" lvl="1" indent="-437197" algn="l">
              <a:lnSpc>
                <a:spcPts val="7168"/>
              </a:lnSpc>
              <a:buAutoNum type="arabicPeriod"/>
            </a:pPr>
            <a:r>
              <a:rPr lang="en-US" sz="4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Example data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485655" y="1687422"/>
            <a:ext cx="23901733" cy="4234559"/>
            <a:chOff x="0" y="0"/>
            <a:chExt cx="24384000" cy="432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4320032"/>
            </a:xfrm>
            <a:custGeom>
              <a:avLst/>
              <a:gdLst/>
              <a:ahLst/>
              <a:cxnLst/>
              <a:rect l="l" t="t" r="r" b="b"/>
              <a:pathLst>
                <a:path w="24384000" h="4320032">
                  <a:moveTo>
                    <a:pt x="0" y="0"/>
                  </a:moveTo>
                  <a:lnTo>
                    <a:pt x="24384000" y="0"/>
                  </a:lnTo>
                  <a:lnTo>
                    <a:pt x="24384000" y="4320032"/>
                  </a:lnTo>
                  <a:lnTo>
                    <a:pt x="0" y="432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3744" r="-43" b="-17830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25575" y="6594202"/>
            <a:ext cx="7580531" cy="1903860"/>
            <a:chOff x="0" y="0"/>
            <a:chExt cx="10107374" cy="2538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07374" cy="2538480"/>
            </a:xfrm>
            <a:custGeom>
              <a:avLst/>
              <a:gdLst/>
              <a:ahLst/>
              <a:cxnLst/>
              <a:rect l="l" t="t" r="r" b="b"/>
              <a:pathLst>
                <a:path w="10107374" h="2538480">
                  <a:moveTo>
                    <a:pt x="0" y="0"/>
                  </a:moveTo>
                  <a:lnTo>
                    <a:pt x="10107374" y="0"/>
                  </a:lnTo>
                  <a:lnTo>
                    <a:pt x="10107374" y="2538480"/>
                  </a:lnTo>
                  <a:lnTo>
                    <a:pt x="0" y="2538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10107374" cy="269088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9359"/>
                </a:lnSpc>
              </a:pPr>
              <a:r>
                <a:rPr lang="en-US" sz="7799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Introduction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750950" y="6936996"/>
            <a:ext cx="2897103" cy="2321304"/>
          </a:xfrm>
          <a:custGeom>
            <a:avLst/>
            <a:gdLst/>
            <a:ahLst/>
            <a:cxnLst/>
            <a:rect l="l" t="t" r="r" b="b"/>
            <a:pathLst>
              <a:path w="2897103" h="2321304">
                <a:moveTo>
                  <a:pt x="0" y="0"/>
                </a:moveTo>
                <a:lnTo>
                  <a:pt x="2897103" y="0"/>
                </a:lnTo>
                <a:lnTo>
                  <a:pt x="2897103" y="2321304"/>
                </a:lnTo>
                <a:lnTo>
                  <a:pt x="0" y="2321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28107" y="8753182"/>
            <a:ext cx="7052378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899">
                <a:solidFill>
                  <a:srgbClr val="CC071E"/>
                </a:solidFill>
                <a:latin typeface="Arial"/>
                <a:ea typeface="Arial"/>
                <a:cs typeface="Arial"/>
                <a:sym typeface="Arial"/>
              </a:rPr>
              <a:t>What is Microsoft Lists?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84796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79654" y="1532700"/>
            <a:ext cx="8693670" cy="8214491"/>
            <a:chOff x="0" y="0"/>
            <a:chExt cx="12192000" cy="1152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11520043"/>
            </a:xfrm>
            <a:custGeom>
              <a:avLst/>
              <a:gdLst/>
              <a:ahLst/>
              <a:cxnLst/>
              <a:rect l="l" t="t" r="r" b="b"/>
              <a:pathLst>
                <a:path w="12192000" h="11520043">
                  <a:moveTo>
                    <a:pt x="0" y="0"/>
                  </a:moveTo>
                  <a:lnTo>
                    <a:pt x="12192000" y="0"/>
                  </a:lnTo>
                  <a:lnTo>
                    <a:pt x="12192000" y="11520043"/>
                  </a:lnTo>
                  <a:lnTo>
                    <a:pt x="0" y="11520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083" t="5195" r="-48296" b="2304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85913" y="3183831"/>
            <a:ext cx="7130187" cy="667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5889"/>
              </a:lnSpc>
              <a:buFont typeface="Arial"/>
              <a:buChar char="•"/>
            </a:pPr>
            <a:r>
              <a:rPr lang="en-US" sz="3099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669289" lvl="1" indent="-334645" algn="l">
              <a:lnSpc>
                <a:spcPts val="5889"/>
              </a:lnSpc>
              <a:buFont typeface="Arial"/>
              <a:buChar char="•"/>
            </a:pPr>
            <a:r>
              <a:rPr lang="en-US" sz="3099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669289" lvl="1" indent="-334645" algn="l">
              <a:lnSpc>
                <a:spcPts val="5889"/>
              </a:lnSpc>
              <a:buFont typeface="Arial"/>
              <a:buChar char="•"/>
            </a:pPr>
            <a:r>
              <a:rPr lang="en-US" sz="3099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Lets users:</a:t>
            </a:r>
          </a:p>
          <a:p>
            <a:pPr marL="1338579" lvl="2" indent="-446193" algn="l">
              <a:lnSpc>
                <a:spcPts val="5889"/>
              </a:lnSpc>
              <a:buFont typeface="Arial"/>
              <a:buChar char="⚬"/>
            </a:pPr>
            <a:r>
              <a:rPr lang="en-US" sz="3099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Create lists</a:t>
            </a:r>
          </a:p>
          <a:p>
            <a:pPr marL="1338579" lvl="2" indent="-446193" algn="l">
              <a:lnSpc>
                <a:spcPts val="5889"/>
              </a:lnSpc>
              <a:buFont typeface="Arial"/>
              <a:buChar char="⚬"/>
            </a:pPr>
            <a:r>
              <a:rPr lang="en-US" sz="3099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View data</a:t>
            </a:r>
          </a:p>
          <a:p>
            <a:pPr marL="1338579" lvl="2" indent="-446193" algn="l">
              <a:lnSpc>
                <a:spcPts val="5889"/>
              </a:lnSpc>
              <a:buFont typeface="Arial"/>
              <a:buChar char="⚬"/>
            </a:pPr>
            <a:r>
              <a:rPr lang="en-US" sz="3099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Manage info clearly and easily</a:t>
            </a:r>
          </a:p>
          <a:p>
            <a:pPr algn="l">
              <a:lnSpc>
                <a:spcPts val="5889"/>
              </a:lnSpc>
            </a:pPr>
            <a:endParaRPr lang="en-US" sz="3099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5307" y="2218800"/>
            <a:ext cx="7848300" cy="58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What is Microsoft Lists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95307" y="191700"/>
            <a:ext cx="14580000" cy="1647000"/>
            <a:chOff x="0" y="0"/>
            <a:chExt cx="19440000" cy="219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439999" cy="2196000"/>
            </a:xfrm>
            <a:custGeom>
              <a:avLst/>
              <a:gdLst/>
              <a:ahLst/>
              <a:cxnLst/>
              <a:rect l="l" t="t" r="r" b="b"/>
              <a:pathLst>
                <a:path w="19439999" h="2196000">
                  <a:moveTo>
                    <a:pt x="0" y="0"/>
                  </a:moveTo>
                  <a:lnTo>
                    <a:pt x="19439999" y="0"/>
                  </a:lnTo>
                  <a:lnTo>
                    <a:pt x="19439999" y="2196000"/>
                  </a:lnTo>
                  <a:lnTo>
                    <a:pt x="0" y="219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19440000" cy="2300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119"/>
                </a:lnSpc>
              </a:pPr>
              <a:r>
                <a:rPr lang="en-US" sz="5099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Introduction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529200"/>
            <a:ext cx="1107578" cy="486000"/>
          </a:xfrm>
          <a:custGeom>
            <a:avLst/>
            <a:gdLst/>
            <a:ahLst/>
            <a:cxnLst/>
            <a:rect l="l" t="t" r="r" b="b"/>
            <a:pathLst>
              <a:path w="1107578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647000"/>
            <a:ext cx="18288000" cy="8640000"/>
            <a:chOff x="0" y="0"/>
            <a:chExt cx="24384000" cy="1152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1520043"/>
            </a:xfrm>
            <a:custGeom>
              <a:avLst/>
              <a:gdLst/>
              <a:ahLst/>
              <a:cxnLst/>
              <a:rect l="l" t="t" r="r" b="b"/>
              <a:pathLst>
                <a:path w="24384000" h="11520043">
                  <a:moveTo>
                    <a:pt x="0" y="0"/>
                  </a:moveTo>
                  <a:lnTo>
                    <a:pt x="24384000" y="0"/>
                  </a:lnTo>
                  <a:lnTo>
                    <a:pt x="24384000" y="11520043"/>
                  </a:lnTo>
                  <a:lnTo>
                    <a:pt x="0" y="115200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50054" y="1842876"/>
            <a:ext cx="21892663" cy="3878621"/>
            <a:chOff x="0" y="0"/>
            <a:chExt cx="24384000" cy="432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4320032"/>
            </a:xfrm>
            <a:custGeom>
              <a:avLst/>
              <a:gdLst/>
              <a:ahLst/>
              <a:cxnLst/>
              <a:rect l="l" t="t" r="r" b="b"/>
              <a:pathLst>
                <a:path w="24384000" h="4320032">
                  <a:moveTo>
                    <a:pt x="0" y="0"/>
                  </a:moveTo>
                  <a:lnTo>
                    <a:pt x="24384000" y="0"/>
                  </a:lnTo>
                  <a:lnTo>
                    <a:pt x="24384000" y="4320032"/>
                  </a:lnTo>
                  <a:lnTo>
                    <a:pt x="0" y="432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1178" r="-48" b="-9117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14432" y="6650736"/>
            <a:ext cx="16544868" cy="2607564"/>
            <a:chOff x="0" y="0"/>
            <a:chExt cx="22059824" cy="34767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59824" cy="3476752"/>
            </a:xfrm>
            <a:custGeom>
              <a:avLst/>
              <a:gdLst/>
              <a:ahLst/>
              <a:cxnLst/>
              <a:rect l="l" t="t" r="r" b="b"/>
              <a:pathLst>
                <a:path w="22059824" h="3476752">
                  <a:moveTo>
                    <a:pt x="0" y="0"/>
                  </a:moveTo>
                  <a:lnTo>
                    <a:pt x="22059824" y="0"/>
                  </a:lnTo>
                  <a:lnTo>
                    <a:pt x="22059824" y="3476752"/>
                  </a:lnTo>
                  <a:lnTo>
                    <a:pt x="0" y="3476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76225"/>
              <a:ext cx="22059824" cy="375297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0080"/>
                </a:lnSpc>
              </a:pPr>
              <a:r>
                <a:rPr lang="en-US" sz="7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Key Functionalities of </a:t>
              </a:r>
            </a:p>
            <a:p>
              <a:pPr algn="l">
                <a:lnSpc>
                  <a:spcPts val="10080"/>
                </a:lnSpc>
              </a:pPr>
              <a:r>
                <a:rPr lang="en-US" sz="7200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Microsoft Lists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51722" y="1028700"/>
            <a:ext cx="1107577" cy="486000"/>
          </a:xfrm>
          <a:custGeom>
            <a:avLst/>
            <a:gdLst/>
            <a:ahLst/>
            <a:cxnLst/>
            <a:rect l="l" t="t" r="r" b="b"/>
            <a:pathLst>
              <a:path w="1107577" h="486000">
                <a:moveTo>
                  <a:pt x="0" y="0"/>
                </a:moveTo>
                <a:lnTo>
                  <a:pt x="1107578" y="0"/>
                </a:lnTo>
                <a:lnTo>
                  <a:pt x="1107578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3" b="-6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48448" y="2300579"/>
            <a:ext cx="10829142" cy="6957721"/>
            <a:chOff x="0" y="0"/>
            <a:chExt cx="14438856" cy="9276962"/>
          </a:xfrm>
        </p:grpSpPr>
        <p:sp>
          <p:nvSpPr>
            <p:cNvPr id="4" name="Freeform 4" descr="A screenshot of a computer  AI-generated content may be incorrect."/>
            <p:cNvSpPr/>
            <p:nvPr/>
          </p:nvSpPr>
          <p:spPr>
            <a:xfrm>
              <a:off x="0" y="0"/>
              <a:ext cx="14438885" cy="9276969"/>
            </a:xfrm>
            <a:custGeom>
              <a:avLst/>
              <a:gdLst/>
              <a:ahLst/>
              <a:cxnLst/>
              <a:rect l="l" t="t" r="r" b="b"/>
              <a:pathLst>
                <a:path w="14438885" h="9276969">
                  <a:moveTo>
                    <a:pt x="0" y="0"/>
                  </a:moveTo>
                  <a:lnTo>
                    <a:pt x="14438885" y="0"/>
                  </a:lnTo>
                  <a:lnTo>
                    <a:pt x="14438885" y="9276969"/>
                  </a:lnTo>
                  <a:lnTo>
                    <a:pt x="0" y="9276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7" r="-7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60147" y="1034370"/>
            <a:ext cx="8794000" cy="1266209"/>
            <a:chOff x="0" y="0"/>
            <a:chExt cx="11725333" cy="16882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25332" cy="1688278"/>
            </a:xfrm>
            <a:custGeom>
              <a:avLst/>
              <a:gdLst/>
              <a:ahLst/>
              <a:cxnLst/>
              <a:rect l="l" t="t" r="r" b="b"/>
              <a:pathLst>
                <a:path w="11725332" h="1688278">
                  <a:moveTo>
                    <a:pt x="0" y="0"/>
                  </a:moveTo>
                  <a:lnTo>
                    <a:pt x="11725332" y="0"/>
                  </a:lnTo>
                  <a:lnTo>
                    <a:pt x="11725332" y="1688278"/>
                  </a:lnTo>
                  <a:lnTo>
                    <a:pt x="0" y="16882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1725333" cy="17740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399"/>
                </a:lnSpc>
              </a:pPr>
              <a:r>
                <a:rPr lang="en-US" sz="4499" b="1">
                  <a:solidFill>
                    <a:srgbClr val="CC071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Key Functionalities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8393" y="2982915"/>
            <a:ext cx="5995882" cy="550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924" lvl="1" indent="-271462" algn="l">
              <a:lnSpc>
                <a:spcPts val="6299"/>
              </a:lnSpc>
              <a:buAutoNum type="arabicPeriod"/>
            </a:pPr>
            <a:r>
              <a:rPr lang="en-US" sz="2999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Create and Manage Lists</a:t>
            </a:r>
          </a:p>
          <a:p>
            <a:pPr marL="542924" lvl="1" indent="-271462" algn="l">
              <a:lnSpc>
                <a:spcPts val="6299"/>
              </a:lnSpc>
              <a:buAutoNum type="arabicPeriod"/>
            </a:pPr>
            <a:r>
              <a:rPr lang="en-US" sz="2999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Custom Columns</a:t>
            </a:r>
          </a:p>
          <a:p>
            <a:pPr marL="542924" lvl="1" indent="-271462" algn="l">
              <a:lnSpc>
                <a:spcPts val="6299"/>
              </a:lnSpc>
              <a:buAutoNum type="arabicPeriod"/>
            </a:pPr>
            <a:r>
              <a:rPr lang="en-US" sz="2999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Manage List Items</a:t>
            </a:r>
          </a:p>
          <a:p>
            <a:pPr marL="542924" lvl="1" indent="-271462" algn="l">
              <a:lnSpc>
                <a:spcPts val="6299"/>
              </a:lnSpc>
              <a:buAutoNum type="arabicPeriod"/>
            </a:pPr>
            <a:r>
              <a:rPr lang="en-US" sz="2999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Custom Views</a:t>
            </a:r>
          </a:p>
          <a:p>
            <a:pPr marL="542924" lvl="1" indent="-271462" algn="l">
              <a:lnSpc>
                <a:spcPts val="6299"/>
              </a:lnSpc>
              <a:buAutoNum type="arabicPeriod"/>
            </a:pPr>
            <a:r>
              <a:rPr lang="en-US" sz="2999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Conditional Formatting</a:t>
            </a:r>
          </a:p>
          <a:p>
            <a:pPr marL="542924" lvl="1" indent="-271462" algn="l">
              <a:lnSpc>
                <a:spcPts val="6299"/>
              </a:lnSpc>
              <a:buAutoNum type="arabicPeriod"/>
            </a:pPr>
            <a:r>
              <a:rPr lang="en-US" sz="2999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Permissions and Sharing</a:t>
            </a:r>
          </a:p>
          <a:p>
            <a:pPr marL="542924" lvl="1" indent="-271462" algn="l">
              <a:lnSpc>
                <a:spcPts val="6299"/>
              </a:lnSpc>
              <a:buAutoNum type="arabicPeriod"/>
            </a:pPr>
            <a:r>
              <a:rPr lang="en-US" sz="2999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Built-in Templates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2421" y="680565"/>
            <a:ext cx="1107577" cy="486000"/>
          </a:xfrm>
          <a:custGeom>
            <a:avLst/>
            <a:gdLst/>
            <a:ahLst/>
            <a:cxnLst/>
            <a:rect l="l" t="t" r="r" b="b"/>
            <a:pathLst>
              <a:path w="1107577" h="486000">
                <a:moveTo>
                  <a:pt x="0" y="0"/>
                </a:moveTo>
                <a:lnTo>
                  <a:pt x="1107577" y="0"/>
                </a:lnTo>
                <a:lnTo>
                  <a:pt x="1107577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43" b="-64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7999" y="21484"/>
            <a:ext cx="14580000" cy="17255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6359"/>
              </a:lnSpc>
            </a:pPr>
            <a:r>
              <a:rPr lang="en-US" sz="5299" b="1">
                <a:solidFill>
                  <a:srgbClr val="CC071E"/>
                </a:solidFill>
                <a:latin typeface="Arial Bold"/>
                <a:ea typeface="Arial Bold"/>
                <a:cs typeface="Arial Bold"/>
                <a:sym typeface="Arial Bold"/>
              </a:rPr>
              <a:t>Dashboard Sreen</a:t>
            </a:r>
          </a:p>
        </p:txBody>
      </p:sp>
      <p:sp>
        <p:nvSpPr>
          <p:cNvPr id="6" name="Freeform 6"/>
          <p:cNvSpPr/>
          <p:nvPr/>
        </p:nvSpPr>
        <p:spPr>
          <a:xfrm>
            <a:off x="647999" y="1804215"/>
            <a:ext cx="16992000" cy="7625160"/>
          </a:xfrm>
          <a:custGeom>
            <a:avLst/>
            <a:gdLst/>
            <a:ahLst/>
            <a:cxnLst/>
            <a:rect l="l" t="t" r="r" b="b"/>
            <a:pathLst>
              <a:path w="16992000" h="7625160">
                <a:moveTo>
                  <a:pt x="0" y="0"/>
                </a:moveTo>
                <a:lnTo>
                  <a:pt x="16991999" y="0"/>
                </a:lnTo>
                <a:lnTo>
                  <a:pt x="16991999" y="7625160"/>
                </a:lnTo>
                <a:lnTo>
                  <a:pt x="0" y="7625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00703" y="7232888"/>
            <a:ext cx="1948066" cy="2096963"/>
          </a:xfrm>
          <a:custGeom>
            <a:avLst/>
            <a:gdLst/>
            <a:ahLst/>
            <a:cxnLst/>
            <a:rect l="l" t="t" r="r" b="b"/>
            <a:pathLst>
              <a:path w="1948066" h="2096963">
                <a:moveTo>
                  <a:pt x="0" y="0"/>
                </a:moveTo>
                <a:lnTo>
                  <a:pt x="1948066" y="0"/>
                </a:lnTo>
                <a:lnTo>
                  <a:pt x="1948066" y="2096963"/>
                </a:lnTo>
                <a:lnTo>
                  <a:pt x="0" y="2096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404869" y="7342572"/>
            <a:ext cx="1724851" cy="2086802"/>
            <a:chOff x="0" y="0"/>
            <a:chExt cx="454282" cy="5496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282" cy="549610"/>
            </a:xfrm>
            <a:custGeom>
              <a:avLst/>
              <a:gdLst/>
              <a:ahLst/>
              <a:cxnLst/>
              <a:rect l="l" t="t" r="r" b="b"/>
              <a:pathLst>
                <a:path w="454282" h="549610">
                  <a:moveTo>
                    <a:pt x="0" y="0"/>
                  </a:moveTo>
                  <a:lnTo>
                    <a:pt x="454282" y="0"/>
                  </a:lnTo>
                  <a:lnTo>
                    <a:pt x="454282" y="549610"/>
                  </a:lnTo>
                  <a:lnTo>
                    <a:pt x="0" y="54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6071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4282" cy="58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03214" y="3736633"/>
            <a:ext cx="2762167" cy="2365564"/>
            <a:chOff x="0" y="0"/>
            <a:chExt cx="727484" cy="6230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7484" cy="623029"/>
            </a:xfrm>
            <a:custGeom>
              <a:avLst/>
              <a:gdLst/>
              <a:ahLst/>
              <a:cxnLst/>
              <a:rect l="l" t="t" r="r" b="b"/>
              <a:pathLst>
                <a:path w="727484" h="623029">
                  <a:moveTo>
                    <a:pt x="0" y="0"/>
                  </a:moveTo>
                  <a:lnTo>
                    <a:pt x="727484" y="0"/>
                  </a:lnTo>
                  <a:lnTo>
                    <a:pt x="727484" y="623029"/>
                  </a:lnTo>
                  <a:lnTo>
                    <a:pt x="0" y="623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6071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27484" cy="661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06778" y="7342572"/>
            <a:ext cx="1667628" cy="1491116"/>
            <a:chOff x="0" y="0"/>
            <a:chExt cx="392769" cy="3511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2769" cy="351196"/>
            </a:xfrm>
            <a:custGeom>
              <a:avLst/>
              <a:gdLst/>
              <a:ahLst/>
              <a:cxnLst/>
              <a:rect l="l" t="t" r="r" b="b"/>
              <a:pathLst>
                <a:path w="392769" h="351196">
                  <a:moveTo>
                    <a:pt x="0" y="0"/>
                  </a:moveTo>
                  <a:lnTo>
                    <a:pt x="392769" y="0"/>
                  </a:lnTo>
                  <a:lnTo>
                    <a:pt x="392769" y="351196"/>
                  </a:lnTo>
                  <a:lnTo>
                    <a:pt x="0" y="351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5D3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92769" cy="38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06778" y="8805714"/>
            <a:ext cx="1667628" cy="259529"/>
            <a:chOff x="0" y="0"/>
            <a:chExt cx="392769" cy="611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2769" cy="61126"/>
            </a:xfrm>
            <a:custGeom>
              <a:avLst/>
              <a:gdLst/>
              <a:ahLst/>
              <a:cxnLst/>
              <a:rect l="l" t="t" r="r" b="b"/>
              <a:pathLst>
                <a:path w="392769" h="61126">
                  <a:moveTo>
                    <a:pt x="0" y="0"/>
                  </a:moveTo>
                  <a:lnTo>
                    <a:pt x="392769" y="0"/>
                  </a:lnTo>
                  <a:lnTo>
                    <a:pt x="392769" y="61126"/>
                  </a:lnTo>
                  <a:lnTo>
                    <a:pt x="0" y="6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5D39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92769" cy="99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06778" y="9036668"/>
            <a:ext cx="1667628" cy="264186"/>
            <a:chOff x="0" y="0"/>
            <a:chExt cx="392769" cy="6222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92769" cy="62222"/>
            </a:xfrm>
            <a:custGeom>
              <a:avLst/>
              <a:gdLst/>
              <a:ahLst/>
              <a:cxnLst/>
              <a:rect l="l" t="t" r="r" b="b"/>
              <a:pathLst>
                <a:path w="392769" h="62222">
                  <a:moveTo>
                    <a:pt x="0" y="0"/>
                  </a:moveTo>
                  <a:lnTo>
                    <a:pt x="392769" y="0"/>
                  </a:lnTo>
                  <a:lnTo>
                    <a:pt x="392769" y="62222"/>
                  </a:lnTo>
                  <a:lnTo>
                    <a:pt x="0" y="62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5D39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92769" cy="100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10870710" y="4783224"/>
            <a:ext cx="1130796" cy="545401"/>
          </a:xfrm>
          <a:prstGeom prst="line">
            <a:avLst/>
          </a:prstGeom>
          <a:ln w="38100" cap="flat">
            <a:solidFill>
              <a:srgbClr val="A6071A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AutoShape 24"/>
          <p:cNvSpPr/>
          <p:nvPr/>
        </p:nvSpPr>
        <p:spPr>
          <a:xfrm flipH="1" flipV="1">
            <a:off x="1382731" y="7077507"/>
            <a:ext cx="812588" cy="1152337"/>
          </a:xfrm>
          <a:prstGeom prst="line">
            <a:avLst/>
          </a:prstGeom>
          <a:ln w="38100" cap="flat">
            <a:solidFill>
              <a:srgbClr val="A6071A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TextBox 25"/>
          <p:cNvSpPr txBox="1"/>
          <p:nvPr/>
        </p:nvSpPr>
        <p:spPr>
          <a:xfrm>
            <a:off x="1021436" y="6323205"/>
            <a:ext cx="72259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A6071A"/>
                </a:solidFill>
                <a:latin typeface="Arial Bold"/>
                <a:ea typeface="Arial Bold"/>
                <a:cs typeface="Arial Bold"/>
                <a:sym typeface="Arial Bold"/>
              </a:rPr>
              <a:t>List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70709" y="3998050"/>
            <a:ext cx="2601681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A6071A"/>
                </a:solidFill>
                <a:latin typeface="Arial Bold"/>
                <a:ea typeface="Arial Bold"/>
                <a:cs typeface="Arial Bold"/>
                <a:sym typeface="Arial Bold"/>
              </a:rPr>
              <a:t>FavoriteList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64698" y="6436024"/>
            <a:ext cx="525640" cy="34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012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Icon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898166" y="7569173"/>
            <a:ext cx="133243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012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ListName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018792" y="8636946"/>
            <a:ext cx="227860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012" b="1">
                <a:solidFill>
                  <a:srgbClr val="005D39"/>
                </a:solidFill>
                <a:latin typeface="Arial Bold"/>
                <a:ea typeface="Arial Bold"/>
                <a:cs typeface="Arial Bold"/>
                <a:sym typeface="Arial Bold"/>
              </a:rPr>
              <a:t>WorkspaceName</a:t>
            </a:r>
          </a:p>
        </p:txBody>
      </p:sp>
      <p:sp>
        <p:nvSpPr>
          <p:cNvPr id="30" name="AutoShape 30"/>
          <p:cNvSpPr/>
          <p:nvPr/>
        </p:nvSpPr>
        <p:spPr>
          <a:xfrm flipV="1">
            <a:off x="12640592" y="6556332"/>
            <a:ext cx="831799" cy="831471"/>
          </a:xfrm>
          <a:prstGeom prst="line">
            <a:avLst/>
          </a:prstGeom>
          <a:ln w="38100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AutoShape 31"/>
          <p:cNvSpPr/>
          <p:nvPr/>
        </p:nvSpPr>
        <p:spPr>
          <a:xfrm flipV="1">
            <a:off x="13474406" y="7822286"/>
            <a:ext cx="1224071" cy="1113192"/>
          </a:xfrm>
          <a:prstGeom prst="line">
            <a:avLst/>
          </a:prstGeom>
          <a:ln w="38100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AutoShape 32"/>
          <p:cNvSpPr/>
          <p:nvPr/>
        </p:nvSpPr>
        <p:spPr>
          <a:xfrm flipV="1">
            <a:off x="13474406" y="8669533"/>
            <a:ext cx="1321088" cy="499228"/>
          </a:xfrm>
          <a:prstGeom prst="line">
            <a:avLst/>
          </a:prstGeom>
          <a:ln w="38100" cap="flat">
            <a:solidFill>
              <a:srgbClr val="005D39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3" name="Group 33"/>
          <p:cNvGrpSpPr/>
          <p:nvPr/>
        </p:nvGrpSpPr>
        <p:grpSpPr>
          <a:xfrm>
            <a:off x="16858265" y="1524700"/>
            <a:ext cx="1065959" cy="1065959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6071A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5074736" y="3184183"/>
            <a:ext cx="162556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A6071A"/>
                </a:solidFill>
                <a:latin typeface="Arial Bold"/>
                <a:ea typeface="Arial Bold"/>
                <a:cs typeface="Arial Bold"/>
                <a:sym typeface="Arial Bold"/>
              </a:rPr>
              <a:t>Account</a:t>
            </a:r>
          </a:p>
        </p:txBody>
      </p:sp>
      <p:sp>
        <p:nvSpPr>
          <p:cNvPr id="37" name="AutoShape 37"/>
          <p:cNvSpPr/>
          <p:nvPr/>
        </p:nvSpPr>
        <p:spPr>
          <a:xfrm flipH="1">
            <a:off x="16048769" y="2590658"/>
            <a:ext cx="734458" cy="446998"/>
          </a:xfrm>
          <a:prstGeom prst="line">
            <a:avLst/>
          </a:prstGeom>
          <a:ln w="38100" cap="flat">
            <a:solidFill>
              <a:srgbClr val="A6071A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664</Words>
  <Application>Microsoft Office PowerPoint</Application>
  <PresentationFormat>Custom</PresentationFormat>
  <Paragraphs>181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Arimo Bold</vt:lpstr>
      <vt:lpstr>Aptos</vt:lpstr>
      <vt:lpstr>Arial Bold</vt:lpstr>
      <vt:lpstr>Cascadia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Young Professional Internship Program</dc:title>
  <dc:creator>Dũng Trần</dc:creator>
  <cp:lastModifiedBy>Dũng Trần</cp:lastModifiedBy>
  <cp:revision>3</cp:revision>
  <dcterms:created xsi:type="dcterms:W3CDTF">2006-08-16T00:00:00Z</dcterms:created>
  <dcterms:modified xsi:type="dcterms:W3CDTF">2025-07-25T02:37:23Z</dcterms:modified>
  <dc:identifier>DAGuFyPGShM</dc:identifier>
</cp:coreProperties>
</file>